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Relationship Id="rId15" Type="http://schemas.openxmlformats.org/officeDocument/2006/relationships/image" Target="../media/image240.png"/><Relationship Id="rId16" Type="http://schemas.openxmlformats.org/officeDocument/2006/relationships/image" Target="../media/image241.png"/><Relationship Id="rId17" Type="http://schemas.openxmlformats.org/officeDocument/2006/relationships/image" Target="../media/image242.png"/><Relationship Id="rId18" Type="http://schemas.openxmlformats.org/officeDocument/2006/relationships/image" Target="../media/image243.png"/><Relationship Id="rId19" Type="http://schemas.openxmlformats.org/officeDocument/2006/relationships/image" Target="../media/image244.png"/><Relationship Id="rId20" Type="http://schemas.openxmlformats.org/officeDocument/2006/relationships/image" Target="../media/image245.png"/><Relationship Id="rId21" Type="http://schemas.openxmlformats.org/officeDocument/2006/relationships/image" Target="../media/image246.png"/><Relationship Id="rId22" Type="http://schemas.openxmlformats.org/officeDocument/2006/relationships/image" Target="../media/image247.png"/><Relationship Id="rId23" Type="http://schemas.openxmlformats.org/officeDocument/2006/relationships/image" Target="../media/image248.png"/><Relationship Id="rId24" Type="http://schemas.openxmlformats.org/officeDocument/2006/relationships/image" Target="../media/image249.png"/><Relationship Id="rId25" Type="http://schemas.openxmlformats.org/officeDocument/2006/relationships/image" Target="../media/image250.png"/><Relationship Id="rId26" Type="http://schemas.openxmlformats.org/officeDocument/2006/relationships/image" Target="../media/image251.png"/><Relationship Id="rId27" Type="http://schemas.openxmlformats.org/officeDocument/2006/relationships/image" Target="../media/image252.png"/><Relationship Id="rId28" Type="http://schemas.openxmlformats.org/officeDocument/2006/relationships/image" Target="../media/image253.png"/><Relationship Id="rId29" Type="http://schemas.openxmlformats.org/officeDocument/2006/relationships/image" Target="../media/image254.png"/><Relationship Id="rId30" Type="http://schemas.openxmlformats.org/officeDocument/2006/relationships/image" Target="../media/image255.png"/><Relationship Id="rId31" Type="http://schemas.openxmlformats.org/officeDocument/2006/relationships/image" Target="../media/image256.png"/><Relationship Id="rId32" Type="http://schemas.openxmlformats.org/officeDocument/2006/relationships/image" Target="../media/image257.png"/><Relationship Id="rId33" Type="http://schemas.openxmlformats.org/officeDocument/2006/relationships/image" Target="../media/image258.png"/><Relationship Id="rId34" Type="http://schemas.openxmlformats.org/officeDocument/2006/relationships/image" Target="../media/image259.png"/><Relationship Id="rId35" Type="http://schemas.openxmlformats.org/officeDocument/2006/relationships/image" Target="../media/image260.png"/><Relationship Id="rId36" Type="http://schemas.openxmlformats.org/officeDocument/2006/relationships/image" Target="../media/image261.png"/><Relationship Id="rId37" Type="http://schemas.openxmlformats.org/officeDocument/2006/relationships/image" Target="../media/image262.png"/><Relationship Id="rId38" Type="http://schemas.openxmlformats.org/officeDocument/2006/relationships/image" Target="../media/image263.png"/><Relationship Id="rId39" Type="http://schemas.openxmlformats.org/officeDocument/2006/relationships/image" Target="../media/image264.png"/><Relationship Id="rId40" Type="http://schemas.openxmlformats.org/officeDocument/2006/relationships/image" Target="../media/image265.png"/><Relationship Id="rId41" Type="http://schemas.openxmlformats.org/officeDocument/2006/relationships/image" Target="../media/image266.png"/><Relationship Id="rId42" Type="http://schemas.openxmlformats.org/officeDocument/2006/relationships/image" Target="../media/image267.png"/><Relationship Id="rId43" Type="http://schemas.openxmlformats.org/officeDocument/2006/relationships/image" Target="../media/image268.png"/><Relationship Id="rId44" Type="http://schemas.openxmlformats.org/officeDocument/2006/relationships/image" Target="../media/image269.png"/><Relationship Id="rId45" Type="http://schemas.openxmlformats.org/officeDocument/2006/relationships/image" Target="../media/image270.png"/><Relationship Id="rId46" Type="http://schemas.openxmlformats.org/officeDocument/2006/relationships/image" Target="../media/image271.png"/><Relationship Id="rId47" Type="http://schemas.openxmlformats.org/officeDocument/2006/relationships/image" Target="../media/image272.png"/><Relationship Id="rId48" Type="http://schemas.openxmlformats.org/officeDocument/2006/relationships/image" Target="../media/image273.png"/><Relationship Id="rId49" Type="http://schemas.openxmlformats.org/officeDocument/2006/relationships/image" Target="../media/image274.png"/><Relationship Id="rId50" Type="http://schemas.openxmlformats.org/officeDocument/2006/relationships/image" Target="../media/image275.png"/><Relationship Id="rId51" Type="http://schemas.openxmlformats.org/officeDocument/2006/relationships/image" Target="../media/image276.png"/><Relationship Id="rId52" Type="http://schemas.openxmlformats.org/officeDocument/2006/relationships/image" Target="../media/image27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Relationship Id="rId11" Type="http://schemas.openxmlformats.org/officeDocument/2006/relationships/image" Target="../media/image287.png"/><Relationship Id="rId12" Type="http://schemas.openxmlformats.org/officeDocument/2006/relationships/image" Target="../media/image288.png"/><Relationship Id="rId13" Type="http://schemas.openxmlformats.org/officeDocument/2006/relationships/image" Target="../media/image289.png"/><Relationship Id="rId14" Type="http://schemas.openxmlformats.org/officeDocument/2006/relationships/image" Target="../media/image290.png"/><Relationship Id="rId15" Type="http://schemas.openxmlformats.org/officeDocument/2006/relationships/image" Target="../media/image291.png"/><Relationship Id="rId16" Type="http://schemas.openxmlformats.org/officeDocument/2006/relationships/image" Target="../media/image292.png"/><Relationship Id="rId17" Type="http://schemas.openxmlformats.org/officeDocument/2006/relationships/image" Target="../media/image29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Relationship Id="rId15" Type="http://schemas.openxmlformats.org/officeDocument/2006/relationships/image" Target="../media/image307.png"/><Relationship Id="rId16" Type="http://schemas.openxmlformats.org/officeDocument/2006/relationships/image" Target="../media/image308.png"/><Relationship Id="rId17" Type="http://schemas.openxmlformats.org/officeDocument/2006/relationships/image" Target="../media/image309.png"/><Relationship Id="rId18" Type="http://schemas.openxmlformats.org/officeDocument/2006/relationships/image" Target="../media/image310.png"/><Relationship Id="rId19" Type="http://schemas.openxmlformats.org/officeDocument/2006/relationships/image" Target="../media/image311.png"/><Relationship Id="rId20" Type="http://schemas.openxmlformats.org/officeDocument/2006/relationships/image" Target="../media/image312.png"/><Relationship Id="rId21" Type="http://schemas.openxmlformats.org/officeDocument/2006/relationships/image" Target="../media/image313.png"/><Relationship Id="rId22" Type="http://schemas.openxmlformats.org/officeDocument/2006/relationships/image" Target="../media/image314.png"/><Relationship Id="rId23" Type="http://schemas.openxmlformats.org/officeDocument/2006/relationships/image" Target="../media/image315.png"/><Relationship Id="rId24" Type="http://schemas.openxmlformats.org/officeDocument/2006/relationships/image" Target="../media/image316.png"/><Relationship Id="rId25" Type="http://schemas.openxmlformats.org/officeDocument/2006/relationships/image" Target="../media/image317.png"/><Relationship Id="rId26" Type="http://schemas.openxmlformats.org/officeDocument/2006/relationships/image" Target="../media/image31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Relationship Id="rId9" Type="http://schemas.openxmlformats.org/officeDocument/2006/relationships/image" Target="../media/image326.png"/><Relationship Id="rId10" Type="http://schemas.openxmlformats.org/officeDocument/2006/relationships/image" Target="../media/image327.png"/><Relationship Id="rId11" Type="http://schemas.openxmlformats.org/officeDocument/2006/relationships/image" Target="../media/image328.png"/><Relationship Id="rId12" Type="http://schemas.openxmlformats.org/officeDocument/2006/relationships/image" Target="../media/image329.png"/><Relationship Id="rId13" Type="http://schemas.openxmlformats.org/officeDocument/2006/relationships/image" Target="../media/image330.png"/><Relationship Id="rId14" Type="http://schemas.openxmlformats.org/officeDocument/2006/relationships/image" Target="../media/image331.png"/><Relationship Id="rId15" Type="http://schemas.openxmlformats.org/officeDocument/2006/relationships/image" Target="../media/image332.png"/><Relationship Id="rId16" Type="http://schemas.openxmlformats.org/officeDocument/2006/relationships/image" Target="../media/image333.png"/><Relationship Id="rId17" Type="http://schemas.openxmlformats.org/officeDocument/2006/relationships/image" Target="../media/image334.png"/><Relationship Id="rId18" Type="http://schemas.openxmlformats.org/officeDocument/2006/relationships/image" Target="../media/image335.png"/><Relationship Id="rId19" Type="http://schemas.openxmlformats.org/officeDocument/2006/relationships/image" Target="../media/image336.png"/><Relationship Id="rId20" Type="http://schemas.openxmlformats.org/officeDocument/2006/relationships/image" Target="../media/image337.png"/><Relationship Id="rId21" Type="http://schemas.openxmlformats.org/officeDocument/2006/relationships/image" Target="../media/image338.png"/><Relationship Id="rId22" Type="http://schemas.openxmlformats.org/officeDocument/2006/relationships/image" Target="../media/image339.png"/><Relationship Id="rId23" Type="http://schemas.openxmlformats.org/officeDocument/2006/relationships/image" Target="../media/image340.png"/><Relationship Id="rId24" Type="http://schemas.openxmlformats.org/officeDocument/2006/relationships/image" Target="../media/image341.png"/><Relationship Id="rId25" Type="http://schemas.openxmlformats.org/officeDocument/2006/relationships/image" Target="../media/image34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3.png"/><Relationship Id="rId3" Type="http://schemas.openxmlformats.org/officeDocument/2006/relationships/image" Target="../media/image344.png"/><Relationship Id="rId4" Type="http://schemas.openxmlformats.org/officeDocument/2006/relationships/image" Target="../media/image345.png"/><Relationship Id="rId5" Type="http://schemas.openxmlformats.org/officeDocument/2006/relationships/image" Target="../media/image346.png"/><Relationship Id="rId6" Type="http://schemas.openxmlformats.org/officeDocument/2006/relationships/image" Target="../media/image347.png"/><Relationship Id="rId7" Type="http://schemas.openxmlformats.org/officeDocument/2006/relationships/image" Target="../media/image348.png"/><Relationship Id="rId8" Type="http://schemas.openxmlformats.org/officeDocument/2006/relationships/image" Target="../media/image349.png"/><Relationship Id="rId9" Type="http://schemas.openxmlformats.org/officeDocument/2006/relationships/image" Target="../media/image350.png"/><Relationship Id="rId10" Type="http://schemas.openxmlformats.org/officeDocument/2006/relationships/image" Target="../media/image351.png"/><Relationship Id="rId11" Type="http://schemas.openxmlformats.org/officeDocument/2006/relationships/image" Target="../media/image352.png"/><Relationship Id="rId12" Type="http://schemas.openxmlformats.org/officeDocument/2006/relationships/image" Target="../media/image353.png"/><Relationship Id="rId13" Type="http://schemas.openxmlformats.org/officeDocument/2006/relationships/image" Target="../media/image354.png"/><Relationship Id="rId14" Type="http://schemas.openxmlformats.org/officeDocument/2006/relationships/image" Target="../media/image355.png"/><Relationship Id="rId15" Type="http://schemas.openxmlformats.org/officeDocument/2006/relationships/image" Target="../media/image356.png"/><Relationship Id="rId16" Type="http://schemas.openxmlformats.org/officeDocument/2006/relationships/image" Target="../media/image357.png"/><Relationship Id="rId17" Type="http://schemas.openxmlformats.org/officeDocument/2006/relationships/image" Target="../media/image358.png"/><Relationship Id="rId18" Type="http://schemas.openxmlformats.org/officeDocument/2006/relationships/image" Target="../media/image359.png"/><Relationship Id="rId19" Type="http://schemas.openxmlformats.org/officeDocument/2006/relationships/image" Target="../media/image360.png"/><Relationship Id="rId20" Type="http://schemas.openxmlformats.org/officeDocument/2006/relationships/image" Target="../media/image361.png"/><Relationship Id="rId21" Type="http://schemas.openxmlformats.org/officeDocument/2006/relationships/image" Target="../media/image362.png"/><Relationship Id="rId22" Type="http://schemas.openxmlformats.org/officeDocument/2006/relationships/image" Target="../media/image363.png"/><Relationship Id="rId23" Type="http://schemas.openxmlformats.org/officeDocument/2006/relationships/image" Target="../media/image364.png"/><Relationship Id="rId24" Type="http://schemas.openxmlformats.org/officeDocument/2006/relationships/image" Target="../media/image365.png"/><Relationship Id="rId25" Type="http://schemas.openxmlformats.org/officeDocument/2006/relationships/image" Target="../media/image366.png"/><Relationship Id="rId26" Type="http://schemas.openxmlformats.org/officeDocument/2006/relationships/image" Target="../media/image367.png"/><Relationship Id="rId27" Type="http://schemas.openxmlformats.org/officeDocument/2006/relationships/image" Target="../media/image36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9.png"/><Relationship Id="rId3" Type="http://schemas.openxmlformats.org/officeDocument/2006/relationships/image" Target="../media/image370.png"/><Relationship Id="rId4" Type="http://schemas.openxmlformats.org/officeDocument/2006/relationships/image" Target="../media/image371.png"/><Relationship Id="rId5" Type="http://schemas.openxmlformats.org/officeDocument/2006/relationships/image" Target="../media/image372.png"/><Relationship Id="rId6" Type="http://schemas.openxmlformats.org/officeDocument/2006/relationships/image" Target="../media/image373.png"/><Relationship Id="rId7" Type="http://schemas.openxmlformats.org/officeDocument/2006/relationships/image" Target="../media/image374.png"/><Relationship Id="rId8" Type="http://schemas.openxmlformats.org/officeDocument/2006/relationships/image" Target="../media/image375.png"/><Relationship Id="rId9" Type="http://schemas.openxmlformats.org/officeDocument/2006/relationships/image" Target="../media/image376.png"/><Relationship Id="rId10" Type="http://schemas.openxmlformats.org/officeDocument/2006/relationships/image" Target="../media/image377.png"/><Relationship Id="rId11" Type="http://schemas.openxmlformats.org/officeDocument/2006/relationships/image" Target="../media/image378.png"/><Relationship Id="rId12" Type="http://schemas.openxmlformats.org/officeDocument/2006/relationships/image" Target="../media/image379.png"/><Relationship Id="rId13" Type="http://schemas.openxmlformats.org/officeDocument/2006/relationships/image" Target="../media/image380.png"/><Relationship Id="rId14" Type="http://schemas.openxmlformats.org/officeDocument/2006/relationships/image" Target="../media/image381.png"/><Relationship Id="rId15" Type="http://schemas.openxmlformats.org/officeDocument/2006/relationships/image" Target="../media/image382.png"/><Relationship Id="rId16" Type="http://schemas.openxmlformats.org/officeDocument/2006/relationships/image" Target="../media/image383.png"/><Relationship Id="rId17" Type="http://schemas.openxmlformats.org/officeDocument/2006/relationships/image" Target="../media/image384.png"/><Relationship Id="rId18" Type="http://schemas.openxmlformats.org/officeDocument/2006/relationships/image" Target="../media/image385.png"/><Relationship Id="rId19" Type="http://schemas.openxmlformats.org/officeDocument/2006/relationships/image" Target="../media/image386.png"/><Relationship Id="rId20" Type="http://schemas.openxmlformats.org/officeDocument/2006/relationships/image" Target="../media/image387.png"/><Relationship Id="rId21" Type="http://schemas.openxmlformats.org/officeDocument/2006/relationships/image" Target="../media/image388.png"/><Relationship Id="rId22" Type="http://schemas.openxmlformats.org/officeDocument/2006/relationships/image" Target="../media/image389.png"/><Relationship Id="rId23" Type="http://schemas.openxmlformats.org/officeDocument/2006/relationships/image" Target="../media/image390.png"/><Relationship Id="rId24" Type="http://schemas.openxmlformats.org/officeDocument/2006/relationships/image" Target="../media/image391.png"/><Relationship Id="rId25" Type="http://schemas.openxmlformats.org/officeDocument/2006/relationships/image" Target="../media/image392.png"/><Relationship Id="rId26" Type="http://schemas.openxmlformats.org/officeDocument/2006/relationships/image" Target="../media/image393.png"/><Relationship Id="rId27" Type="http://schemas.openxmlformats.org/officeDocument/2006/relationships/image" Target="../media/image39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5.png"/><Relationship Id="rId3" Type="http://schemas.openxmlformats.org/officeDocument/2006/relationships/image" Target="../media/image396.png"/><Relationship Id="rId4" Type="http://schemas.openxmlformats.org/officeDocument/2006/relationships/image" Target="../media/image397.png"/><Relationship Id="rId5" Type="http://schemas.openxmlformats.org/officeDocument/2006/relationships/image" Target="../media/image398.png"/><Relationship Id="rId6" Type="http://schemas.openxmlformats.org/officeDocument/2006/relationships/image" Target="../media/image399.png"/><Relationship Id="rId7" Type="http://schemas.openxmlformats.org/officeDocument/2006/relationships/image" Target="../media/image400.png"/><Relationship Id="rId8" Type="http://schemas.openxmlformats.org/officeDocument/2006/relationships/image" Target="../media/image401.png"/><Relationship Id="rId9" Type="http://schemas.openxmlformats.org/officeDocument/2006/relationships/image" Target="../media/image402.png"/><Relationship Id="rId10" Type="http://schemas.openxmlformats.org/officeDocument/2006/relationships/image" Target="../media/image403.png"/><Relationship Id="rId11" Type="http://schemas.openxmlformats.org/officeDocument/2006/relationships/image" Target="../media/image404.png"/><Relationship Id="rId12" Type="http://schemas.openxmlformats.org/officeDocument/2006/relationships/image" Target="../media/image405.png"/><Relationship Id="rId13" Type="http://schemas.openxmlformats.org/officeDocument/2006/relationships/image" Target="../media/image406.png"/><Relationship Id="rId14" Type="http://schemas.openxmlformats.org/officeDocument/2006/relationships/image" Target="../media/image407.png"/><Relationship Id="rId15" Type="http://schemas.openxmlformats.org/officeDocument/2006/relationships/image" Target="../media/image408.png"/><Relationship Id="rId16" Type="http://schemas.openxmlformats.org/officeDocument/2006/relationships/image" Target="../media/image409.png"/><Relationship Id="rId17" Type="http://schemas.openxmlformats.org/officeDocument/2006/relationships/image" Target="../media/image410.png"/><Relationship Id="rId18" Type="http://schemas.openxmlformats.org/officeDocument/2006/relationships/image" Target="../media/image411.png"/><Relationship Id="rId19" Type="http://schemas.openxmlformats.org/officeDocument/2006/relationships/image" Target="../media/image412.png"/><Relationship Id="rId20" Type="http://schemas.openxmlformats.org/officeDocument/2006/relationships/image" Target="../media/image413.png"/><Relationship Id="rId21" Type="http://schemas.openxmlformats.org/officeDocument/2006/relationships/image" Target="../media/image414.png"/><Relationship Id="rId22" Type="http://schemas.openxmlformats.org/officeDocument/2006/relationships/image" Target="../media/image415.png"/><Relationship Id="rId23" Type="http://schemas.openxmlformats.org/officeDocument/2006/relationships/image" Target="../media/image416.png"/><Relationship Id="rId24" Type="http://schemas.openxmlformats.org/officeDocument/2006/relationships/image" Target="../media/image417.png"/><Relationship Id="rId25" Type="http://schemas.openxmlformats.org/officeDocument/2006/relationships/image" Target="../media/image418.png"/><Relationship Id="rId26" Type="http://schemas.openxmlformats.org/officeDocument/2006/relationships/image" Target="../media/image419.png"/><Relationship Id="rId27" Type="http://schemas.openxmlformats.org/officeDocument/2006/relationships/image" Target="../media/image42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Relationship Id="rId7" Type="http://schemas.openxmlformats.org/officeDocument/2006/relationships/image" Target="../media/image426.png"/><Relationship Id="rId8" Type="http://schemas.openxmlformats.org/officeDocument/2006/relationships/image" Target="../media/image427.png"/><Relationship Id="rId9" Type="http://schemas.openxmlformats.org/officeDocument/2006/relationships/image" Target="../media/image428.png"/><Relationship Id="rId10" Type="http://schemas.openxmlformats.org/officeDocument/2006/relationships/image" Target="../media/image429.png"/><Relationship Id="rId11" Type="http://schemas.openxmlformats.org/officeDocument/2006/relationships/image" Target="../media/image430.png"/><Relationship Id="rId12" Type="http://schemas.openxmlformats.org/officeDocument/2006/relationships/image" Target="../media/image431.png"/><Relationship Id="rId13" Type="http://schemas.openxmlformats.org/officeDocument/2006/relationships/image" Target="../media/image432.png"/><Relationship Id="rId14" Type="http://schemas.openxmlformats.org/officeDocument/2006/relationships/image" Target="../media/image433.png"/><Relationship Id="rId15" Type="http://schemas.openxmlformats.org/officeDocument/2006/relationships/image" Target="../media/image434.png"/><Relationship Id="rId16" Type="http://schemas.openxmlformats.org/officeDocument/2006/relationships/image" Target="../media/image435.png"/><Relationship Id="rId17" Type="http://schemas.openxmlformats.org/officeDocument/2006/relationships/image" Target="../media/image436.png"/><Relationship Id="rId18" Type="http://schemas.openxmlformats.org/officeDocument/2006/relationships/image" Target="../media/image437.png"/><Relationship Id="rId19" Type="http://schemas.openxmlformats.org/officeDocument/2006/relationships/image" Target="../media/image438.png"/><Relationship Id="rId20" Type="http://schemas.openxmlformats.org/officeDocument/2006/relationships/image" Target="../media/image439.png"/><Relationship Id="rId21" Type="http://schemas.openxmlformats.org/officeDocument/2006/relationships/image" Target="../media/image440.png"/><Relationship Id="rId22" Type="http://schemas.openxmlformats.org/officeDocument/2006/relationships/image" Target="../media/image441.png"/><Relationship Id="rId23" Type="http://schemas.openxmlformats.org/officeDocument/2006/relationships/image" Target="../media/image442.png"/><Relationship Id="rId24" Type="http://schemas.openxmlformats.org/officeDocument/2006/relationships/image" Target="../media/image443.png"/><Relationship Id="rId25" Type="http://schemas.openxmlformats.org/officeDocument/2006/relationships/image" Target="../media/image444.png"/><Relationship Id="rId26" Type="http://schemas.openxmlformats.org/officeDocument/2006/relationships/image" Target="../media/image445.png"/><Relationship Id="rId27" Type="http://schemas.openxmlformats.org/officeDocument/2006/relationships/image" Target="../media/image446.png"/><Relationship Id="rId28" Type="http://schemas.openxmlformats.org/officeDocument/2006/relationships/image" Target="../media/image447.png"/><Relationship Id="rId29" Type="http://schemas.openxmlformats.org/officeDocument/2006/relationships/image" Target="../media/image448.png"/><Relationship Id="rId30" Type="http://schemas.openxmlformats.org/officeDocument/2006/relationships/image" Target="../media/image449.png"/><Relationship Id="rId31" Type="http://schemas.openxmlformats.org/officeDocument/2006/relationships/image" Target="../media/image450.png"/><Relationship Id="rId32" Type="http://schemas.openxmlformats.org/officeDocument/2006/relationships/image" Target="../media/image451.png"/><Relationship Id="rId33" Type="http://schemas.openxmlformats.org/officeDocument/2006/relationships/image" Target="../media/image452.png"/><Relationship Id="rId34" Type="http://schemas.openxmlformats.org/officeDocument/2006/relationships/image" Target="../media/image453.png"/><Relationship Id="rId35" Type="http://schemas.openxmlformats.org/officeDocument/2006/relationships/image" Target="../media/image454.png"/><Relationship Id="rId36" Type="http://schemas.openxmlformats.org/officeDocument/2006/relationships/image" Target="../media/image455.png"/><Relationship Id="rId37" Type="http://schemas.openxmlformats.org/officeDocument/2006/relationships/image" Target="../media/image456.png"/><Relationship Id="rId38" Type="http://schemas.openxmlformats.org/officeDocument/2006/relationships/image" Target="../media/image45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8.png"/><Relationship Id="rId3" Type="http://schemas.openxmlformats.org/officeDocument/2006/relationships/image" Target="../media/image459.png"/><Relationship Id="rId4" Type="http://schemas.openxmlformats.org/officeDocument/2006/relationships/image" Target="../media/image460.png"/><Relationship Id="rId5" Type="http://schemas.openxmlformats.org/officeDocument/2006/relationships/image" Target="../media/image461.png"/><Relationship Id="rId6" Type="http://schemas.openxmlformats.org/officeDocument/2006/relationships/image" Target="../media/image462.png"/><Relationship Id="rId7" Type="http://schemas.openxmlformats.org/officeDocument/2006/relationships/image" Target="../media/image463.png"/><Relationship Id="rId8" Type="http://schemas.openxmlformats.org/officeDocument/2006/relationships/image" Target="../media/image464.png"/><Relationship Id="rId9" Type="http://schemas.openxmlformats.org/officeDocument/2006/relationships/image" Target="../media/image465.png"/><Relationship Id="rId10" Type="http://schemas.openxmlformats.org/officeDocument/2006/relationships/image" Target="../media/image466.png"/><Relationship Id="rId11" Type="http://schemas.openxmlformats.org/officeDocument/2006/relationships/image" Target="../media/image467.png"/><Relationship Id="rId12" Type="http://schemas.openxmlformats.org/officeDocument/2006/relationships/image" Target="../media/image468.png"/><Relationship Id="rId13" Type="http://schemas.openxmlformats.org/officeDocument/2006/relationships/image" Target="../media/image469.png"/><Relationship Id="rId14" Type="http://schemas.openxmlformats.org/officeDocument/2006/relationships/image" Target="../media/image470.png"/><Relationship Id="rId15" Type="http://schemas.openxmlformats.org/officeDocument/2006/relationships/image" Target="../media/image471.png"/><Relationship Id="rId16" Type="http://schemas.openxmlformats.org/officeDocument/2006/relationships/image" Target="../media/image472.png"/><Relationship Id="rId17" Type="http://schemas.openxmlformats.org/officeDocument/2006/relationships/image" Target="../media/image473.png"/><Relationship Id="rId18" Type="http://schemas.openxmlformats.org/officeDocument/2006/relationships/image" Target="../media/image474.png"/><Relationship Id="rId19" Type="http://schemas.openxmlformats.org/officeDocument/2006/relationships/image" Target="../media/image475.png"/><Relationship Id="rId20" Type="http://schemas.openxmlformats.org/officeDocument/2006/relationships/image" Target="../media/image476.png"/><Relationship Id="rId21" Type="http://schemas.openxmlformats.org/officeDocument/2006/relationships/image" Target="../media/image477.png"/><Relationship Id="rId22" Type="http://schemas.openxmlformats.org/officeDocument/2006/relationships/image" Target="../media/image478.png"/><Relationship Id="rId23" Type="http://schemas.openxmlformats.org/officeDocument/2006/relationships/image" Target="../media/image479.png"/><Relationship Id="rId24" Type="http://schemas.openxmlformats.org/officeDocument/2006/relationships/image" Target="../media/image480.png"/><Relationship Id="rId25" Type="http://schemas.openxmlformats.org/officeDocument/2006/relationships/image" Target="../media/image481.png"/><Relationship Id="rId26" Type="http://schemas.openxmlformats.org/officeDocument/2006/relationships/image" Target="../media/image482.png"/><Relationship Id="rId27" Type="http://schemas.openxmlformats.org/officeDocument/2006/relationships/image" Target="../media/image483.png"/><Relationship Id="rId28" Type="http://schemas.openxmlformats.org/officeDocument/2006/relationships/image" Target="../media/image484.png"/><Relationship Id="rId29" Type="http://schemas.openxmlformats.org/officeDocument/2006/relationships/image" Target="../media/image48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6.png"/><Relationship Id="rId3" Type="http://schemas.openxmlformats.org/officeDocument/2006/relationships/image" Target="../media/image487.png"/><Relationship Id="rId4" Type="http://schemas.openxmlformats.org/officeDocument/2006/relationships/image" Target="../media/image488.png"/><Relationship Id="rId5" Type="http://schemas.openxmlformats.org/officeDocument/2006/relationships/image" Target="../media/image489.png"/><Relationship Id="rId6" Type="http://schemas.openxmlformats.org/officeDocument/2006/relationships/image" Target="../media/image490.png"/><Relationship Id="rId7" Type="http://schemas.openxmlformats.org/officeDocument/2006/relationships/image" Target="../media/image491.png"/><Relationship Id="rId8" Type="http://schemas.openxmlformats.org/officeDocument/2006/relationships/image" Target="../media/image492.png"/><Relationship Id="rId9" Type="http://schemas.openxmlformats.org/officeDocument/2006/relationships/image" Target="../media/image493.png"/><Relationship Id="rId10" Type="http://schemas.openxmlformats.org/officeDocument/2006/relationships/image" Target="../media/image494.png"/><Relationship Id="rId11" Type="http://schemas.openxmlformats.org/officeDocument/2006/relationships/image" Target="../media/image495.png"/><Relationship Id="rId12" Type="http://schemas.openxmlformats.org/officeDocument/2006/relationships/image" Target="../media/image496.png"/><Relationship Id="rId13" Type="http://schemas.openxmlformats.org/officeDocument/2006/relationships/image" Target="../media/image497.png"/><Relationship Id="rId14" Type="http://schemas.openxmlformats.org/officeDocument/2006/relationships/image" Target="../media/image498.png"/><Relationship Id="rId15" Type="http://schemas.openxmlformats.org/officeDocument/2006/relationships/image" Target="../media/image499.png"/><Relationship Id="rId16" Type="http://schemas.openxmlformats.org/officeDocument/2006/relationships/image" Target="../media/image500.png"/><Relationship Id="rId17" Type="http://schemas.openxmlformats.org/officeDocument/2006/relationships/image" Target="../media/image501.png"/><Relationship Id="rId18" Type="http://schemas.openxmlformats.org/officeDocument/2006/relationships/image" Target="../media/image502.png"/><Relationship Id="rId19" Type="http://schemas.openxmlformats.org/officeDocument/2006/relationships/image" Target="../media/image503.png"/><Relationship Id="rId20" Type="http://schemas.openxmlformats.org/officeDocument/2006/relationships/image" Target="../media/image504.png"/><Relationship Id="rId21" Type="http://schemas.openxmlformats.org/officeDocument/2006/relationships/image" Target="../media/image505.png"/><Relationship Id="rId22" Type="http://schemas.openxmlformats.org/officeDocument/2006/relationships/image" Target="../media/image506.png"/><Relationship Id="rId23" Type="http://schemas.openxmlformats.org/officeDocument/2006/relationships/image" Target="../media/image507.png"/><Relationship Id="rId24" Type="http://schemas.openxmlformats.org/officeDocument/2006/relationships/image" Target="../media/image508.png"/><Relationship Id="rId25" Type="http://schemas.openxmlformats.org/officeDocument/2006/relationships/image" Target="../media/image509.png"/><Relationship Id="rId26" Type="http://schemas.openxmlformats.org/officeDocument/2006/relationships/image" Target="../media/image510.png"/><Relationship Id="rId27" Type="http://schemas.openxmlformats.org/officeDocument/2006/relationships/image" Target="../media/image511.png"/><Relationship Id="rId28" Type="http://schemas.openxmlformats.org/officeDocument/2006/relationships/image" Target="../media/image512.png"/><Relationship Id="rId29" Type="http://schemas.openxmlformats.org/officeDocument/2006/relationships/image" Target="../media/image513.png"/><Relationship Id="rId30" Type="http://schemas.openxmlformats.org/officeDocument/2006/relationships/image" Target="../media/image514.png"/><Relationship Id="rId31" Type="http://schemas.openxmlformats.org/officeDocument/2006/relationships/image" Target="../media/image515.png"/><Relationship Id="rId32" Type="http://schemas.openxmlformats.org/officeDocument/2006/relationships/image" Target="../media/image516.png"/><Relationship Id="rId33" Type="http://schemas.openxmlformats.org/officeDocument/2006/relationships/image" Target="../media/image517.png"/><Relationship Id="rId34" Type="http://schemas.openxmlformats.org/officeDocument/2006/relationships/image" Target="../media/image518.png"/><Relationship Id="rId35" Type="http://schemas.openxmlformats.org/officeDocument/2006/relationships/image" Target="../media/image519.png"/><Relationship Id="rId36" Type="http://schemas.openxmlformats.org/officeDocument/2006/relationships/image" Target="../media/image520.png"/><Relationship Id="rId37" Type="http://schemas.openxmlformats.org/officeDocument/2006/relationships/image" Target="../media/image521.png"/><Relationship Id="rId38" Type="http://schemas.openxmlformats.org/officeDocument/2006/relationships/image" Target="../media/image522.png"/><Relationship Id="rId39" Type="http://schemas.openxmlformats.org/officeDocument/2006/relationships/image" Target="../media/image523.png"/><Relationship Id="rId40" Type="http://schemas.openxmlformats.org/officeDocument/2006/relationships/image" Target="../media/image524.png"/><Relationship Id="rId41" Type="http://schemas.openxmlformats.org/officeDocument/2006/relationships/image" Target="../media/image52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Relationship Id="rId25" Type="http://schemas.openxmlformats.org/officeDocument/2006/relationships/image" Target="../media/image36.png"/><Relationship Id="rId26" Type="http://schemas.openxmlformats.org/officeDocument/2006/relationships/image" Target="../media/image37.png"/><Relationship Id="rId27" Type="http://schemas.openxmlformats.org/officeDocument/2006/relationships/image" Target="../media/image38.png"/><Relationship Id="rId28" Type="http://schemas.openxmlformats.org/officeDocument/2006/relationships/image" Target="../media/image39.png"/><Relationship Id="rId29" Type="http://schemas.openxmlformats.org/officeDocument/2006/relationships/image" Target="../media/image40.png"/><Relationship Id="rId30" Type="http://schemas.openxmlformats.org/officeDocument/2006/relationships/image" Target="../media/image41.png"/><Relationship Id="rId31" Type="http://schemas.openxmlformats.org/officeDocument/2006/relationships/image" Target="../media/image42.png"/><Relationship Id="rId32" Type="http://schemas.openxmlformats.org/officeDocument/2006/relationships/image" Target="../media/image4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6.png"/><Relationship Id="rId3" Type="http://schemas.openxmlformats.org/officeDocument/2006/relationships/image" Target="../media/image527.png"/><Relationship Id="rId4" Type="http://schemas.openxmlformats.org/officeDocument/2006/relationships/image" Target="../media/image528.png"/><Relationship Id="rId5" Type="http://schemas.openxmlformats.org/officeDocument/2006/relationships/image" Target="../media/image529.png"/><Relationship Id="rId6" Type="http://schemas.openxmlformats.org/officeDocument/2006/relationships/image" Target="../media/image530.png"/><Relationship Id="rId7" Type="http://schemas.openxmlformats.org/officeDocument/2006/relationships/image" Target="../media/image531.png"/><Relationship Id="rId8" Type="http://schemas.openxmlformats.org/officeDocument/2006/relationships/image" Target="../media/image532.png"/><Relationship Id="rId9" Type="http://schemas.openxmlformats.org/officeDocument/2006/relationships/image" Target="../media/image533.png"/><Relationship Id="rId10" Type="http://schemas.openxmlformats.org/officeDocument/2006/relationships/image" Target="../media/image534.png"/><Relationship Id="rId11" Type="http://schemas.openxmlformats.org/officeDocument/2006/relationships/image" Target="../media/image535.png"/><Relationship Id="rId12" Type="http://schemas.openxmlformats.org/officeDocument/2006/relationships/image" Target="../media/image536.png"/><Relationship Id="rId13" Type="http://schemas.openxmlformats.org/officeDocument/2006/relationships/image" Target="../media/image537.png"/><Relationship Id="rId14" Type="http://schemas.openxmlformats.org/officeDocument/2006/relationships/image" Target="../media/image538.png"/><Relationship Id="rId15" Type="http://schemas.openxmlformats.org/officeDocument/2006/relationships/image" Target="../media/image539.png"/><Relationship Id="rId16" Type="http://schemas.openxmlformats.org/officeDocument/2006/relationships/image" Target="../media/image540.png"/><Relationship Id="rId17" Type="http://schemas.openxmlformats.org/officeDocument/2006/relationships/image" Target="../media/image541.png"/><Relationship Id="rId18" Type="http://schemas.openxmlformats.org/officeDocument/2006/relationships/image" Target="../media/image542.png"/><Relationship Id="rId19" Type="http://schemas.openxmlformats.org/officeDocument/2006/relationships/image" Target="../media/image543.png"/><Relationship Id="rId20" Type="http://schemas.openxmlformats.org/officeDocument/2006/relationships/image" Target="../media/image544.png"/><Relationship Id="rId21" Type="http://schemas.openxmlformats.org/officeDocument/2006/relationships/image" Target="../media/image545.png"/><Relationship Id="rId22" Type="http://schemas.openxmlformats.org/officeDocument/2006/relationships/image" Target="../media/image546.png"/><Relationship Id="rId23" Type="http://schemas.openxmlformats.org/officeDocument/2006/relationships/image" Target="../media/image547.png"/><Relationship Id="rId24" Type="http://schemas.openxmlformats.org/officeDocument/2006/relationships/image" Target="../media/image548.png"/><Relationship Id="rId25" Type="http://schemas.openxmlformats.org/officeDocument/2006/relationships/image" Target="../media/image549.png"/><Relationship Id="rId26" Type="http://schemas.openxmlformats.org/officeDocument/2006/relationships/image" Target="../media/image550.png"/><Relationship Id="rId27" Type="http://schemas.openxmlformats.org/officeDocument/2006/relationships/image" Target="../media/image551.png"/><Relationship Id="rId28" Type="http://schemas.openxmlformats.org/officeDocument/2006/relationships/image" Target="../media/image552.png"/><Relationship Id="rId29" Type="http://schemas.openxmlformats.org/officeDocument/2006/relationships/image" Target="../media/image553.png"/><Relationship Id="rId30" Type="http://schemas.openxmlformats.org/officeDocument/2006/relationships/image" Target="../media/image554.png"/><Relationship Id="rId31" Type="http://schemas.openxmlformats.org/officeDocument/2006/relationships/image" Target="../media/image555.png"/><Relationship Id="rId32" Type="http://schemas.openxmlformats.org/officeDocument/2006/relationships/image" Target="../media/image556.png"/><Relationship Id="rId33" Type="http://schemas.openxmlformats.org/officeDocument/2006/relationships/image" Target="../media/image557.png"/><Relationship Id="rId34" Type="http://schemas.openxmlformats.org/officeDocument/2006/relationships/image" Target="../media/image558.png"/><Relationship Id="rId35" Type="http://schemas.openxmlformats.org/officeDocument/2006/relationships/image" Target="../media/image559.png"/><Relationship Id="rId36" Type="http://schemas.openxmlformats.org/officeDocument/2006/relationships/image" Target="../media/image560.png"/><Relationship Id="rId37" Type="http://schemas.openxmlformats.org/officeDocument/2006/relationships/image" Target="../media/image56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2.png"/><Relationship Id="rId3" Type="http://schemas.openxmlformats.org/officeDocument/2006/relationships/image" Target="../media/image563.png"/><Relationship Id="rId4" Type="http://schemas.openxmlformats.org/officeDocument/2006/relationships/image" Target="../media/image564.png"/><Relationship Id="rId5" Type="http://schemas.openxmlformats.org/officeDocument/2006/relationships/image" Target="../media/image565.png"/><Relationship Id="rId6" Type="http://schemas.openxmlformats.org/officeDocument/2006/relationships/image" Target="../media/image566.png"/><Relationship Id="rId7" Type="http://schemas.openxmlformats.org/officeDocument/2006/relationships/image" Target="../media/image567.png"/><Relationship Id="rId8" Type="http://schemas.openxmlformats.org/officeDocument/2006/relationships/image" Target="../media/image568.png"/><Relationship Id="rId9" Type="http://schemas.openxmlformats.org/officeDocument/2006/relationships/image" Target="../media/image569.png"/><Relationship Id="rId10" Type="http://schemas.openxmlformats.org/officeDocument/2006/relationships/image" Target="../media/image570.png"/><Relationship Id="rId11" Type="http://schemas.openxmlformats.org/officeDocument/2006/relationships/image" Target="../media/image571.png"/><Relationship Id="rId12" Type="http://schemas.openxmlformats.org/officeDocument/2006/relationships/image" Target="../media/image572.png"/><Relationship Id="rId13" Type="http://schemas.openxmlformats.org/officeDocument/2006/relationships/image" Target="../media/image573.png"/><Relationship Id="rId14" Type="http://schemas.openxmlformats.org/officeDocument/2006/relationships/image" Target="../media/image574.png"/><Relationship Id="rId15" Type="http://schemas.openxmlformats.org/officeDocument/2006/relationships/image" Target="../media/image575.png"/><Relationship Id="rId16" Type="http://schemas.openxmlformats.org/officeDocument/2006/relationships/image" Target="../media/image576.png"/><Relationship Id="rId17" Type="http://schemas.openxmlformats.org/officeDocument/2006/relationships/image" Target="../media/image577.png"/><Relationship Id="rId18" Type="http://schemas.openxmlformats.org/officeDocument/2006/relationships/image" Target="../media/image578.png"/><Relationship Id="rId19" Type="http://schemas.openxmlformats.org/officeDocument/2006/relationships/image" Target="../media/image579.png"/><Relationship Id="rId20" Type="http://schemas.openxmlformats.org/officeDocument/2006/relationships/image" Target="../media/image580.png"/><Relationship Id="rId21" Type="http://schemas.openxmlformats.org/officeDocument/2006/relationships/image" Target="../media/image581.png"/><Relationship Id="rId22" Type="http://schemas.openxmlformats.org/officeDocument/2006/relationships/image" Target="../media/image582.png"/><Relationship Id="rId23" Type="http://schemas.openxmlformats.org/officeDocument/2006/relationships/image" Target="../media/image583.png"/><Relationship Id="rId24" Type="http://schemas.openxmlformats.org/officeDocument/2006/relationships/image" Target="../media/image584.png"/><Relationship Id="rId25" Type="http://schemas.openxmlformats.org/officeDocument/2006/relationships/image" Target="../media/image585.png"/><Relationship Id="rId26" Type="http://schemas.openxmlformats.org/officeDocument/2006/relationships/image" Target="../media/image586.png"/><Relationship Id="rId27" Type="http://schemas.openxmlformats.org/officeDocument/2006/relationships/image" Target="../media/image587.png"/><Relationship Id="rId28" Type="http://schemas.openxmlformats.org/officeDocument/2006/relationships/image" Target="../media/image588.png"/><Relationship Id="rId29" Type="http://schemas.openxmlformats.org/officeDocument/2006/relationships/image" Target="../media/image589.png"/><Relationship Id="rId30" Type="http://schemas.openxmlformats.org/officeDocument/2006/relationships/image" Target="../media/image590.png"/><Relationship Id="rId31" Type="http://schemas.openxmlformats.org/officeDocument/2006/relationships/image" Target="../media/image591.png"/><Relationship Id="rId32" Type="http://schemas.openxmlformats.org/officeDocument/2006/relationships/image" Target="../media/image592.png"/><Relationship Id="rId33" Type="http://schemas.openxmlformats.org/officeDocument/2006/relationships/image" Target="../media/image593.png"/><Relationship Id="rId34" Type="http://schemas.openxmlformats.org/officeDocument/2006/relationships/image" Target="../media/image594.png"/><Relationship Id="rId35" Type="http://schemas.openxmlformats.org/officeDocument/2006/relationships/image" Target="../media/image595.png"/><Relationship Id="rId36" Type="http://schemas.openxmlformats.org/officeDocument/2006/relationships/image" Target="../media/image596.png"/><Relationship Id="rId37" Type="http://schemas.openxmlformats.org/officeDocument/2006/relationships/image" Target="../media/image597.png"/><Relationship Id="rId38" Type="http://schemas.openxmlformats.org/officeDocument/2006/relationships/image" Target="../media/image598.png"/><Relationship Id="rId39" Type="http://schemas.openxmlformats.org/officeDocument/2006/relationships/image" Target="../media/image59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0.png"/><Relationship Id="rId3" Type="http://schemas.openxmlformats.org/officeDocument/2006/relationships/image" Target="../media/image601.png"/><Relationship Id="rId4" Type="http://schemas.openxmlformats.org/officeDocument/2006/relationships/image" Target="../media/image602.png"/><Relationship Id="rId5" Type="http://schemas.openxmlformats.org/officeDocument/2006/relationships/image" Target="../media/image603.png"/><Relationship Id="rId6" Type="http://schemas.openxmlformats.org/officeDocument/2006/relationships/image" Target="../media/image604.png"/><Relationship Id="rId7" Type="http://schemas.openxmlformats.org/officeDocument/2006/relationships/image" Target="../media/image605.png"/><Relationship Id="rId8" Type="http://schemas.openxmlformats.org/officeDocument/2006/relationships/image" Target="../media/image606.png"/><Relationship Id="rId9" Type="http://schemas.openxmlformats.org/officeDocument/2006/relationships/image" Target="../media/image607.png"/><Relationship Id="rId10" Type="http://schemas.openxmlformats.org/officeDocument/2006/relationships/image" Target="../media/image608.png"/><Relationship Id="rId11" Type="http://schemas.openxmlformats.org/officeDocument/2006/relationships/image" Target="../media/image609.png"/><Relationship Id="rId12" Type="http://schemas.openxmlformats.org/officeDocument/2006/relationships/image" Target="../media/image610.png"/><Relationship Id="rId13" Type="http://schemas.openxmlformats.org/officeDocument/2006/relationships/image" Target="../media/image611.png"/><Relationship Id="rId14" Type="http://schemas.openxmlformats.org/officeDocument/2006/relationships/image" Target="../media/image612.png"/><Relationship Id="rId15" Type="http://schemas.openxmlformats.org/officeDocument/2006/relationships/image" Target="../media/image613.png"/><Relationship Id="rId16" Type="http://schemas.openxmlformats.org/officeDocument/2006/relationships/image" Target="../media/image614.png"/><Relationship Id="rId17" Type="http://schemas.openxmlformats.org/officeDocument/2006/relationships/image" Target="../media/image615.png"/><Relationship Id="rId18" Type="http://schemas.openxmlformats.org/officeDocument/2006/relationships/image" Target="../media/image616.png"/><Relationship Id="rId19" Type="http://schemas.openxmlformats.org/officeDocument/2006/relationships/image" Target="../media/image617.png"/><Relationship Id="rId20" Type="http://schemas.openxmlformats.org/officeDocument/2006/relationships/image" Target="../media/image618.png"/><Relationship Id="rId21" Type="http://schemas.openxmlformats.org/officeDocument/2006/relationships/image" Target="../media/image619.png"/><Relationship Id="rId22" Type="http://schemas.openxmlformats.org/officeDocument/2006/relationships/image" Target="../media/image620.png"/><Relationship Id="rId23" Type="http://schemas.openxmlformats.org/officeDocument/2006/relationships/image" Target="../media/image621.png"/><Relationship Id="rId24" Type="http://schemas.openxmlformats.org/officeDocument/2006/relationships/image" Target="../media/image622.png"/><Relationship Id="rId25" Type="http://schemas.openxmlformats.org/officeDocument/2006/relationships/image" Target="../media/image623.png"/><Relationship Id="rId26" Type="http://schemas.openxmlformats.org/officeDocument/2006/relationships/image" Target="../media/image624.png"/><Relationship Id="rId27" Type="http://schemas.openxmlformats.org/officeDocument/2006/relationships/image" Target="../media/image625.png"/><Relationship Id="rId28" Type="http://schemas.openxmlformats.org/officeDocument/2006/relationships/image" Target="../media/image626.png"/><Relationship Id="rId29" Type="http://schemas.openxmlformats.org/officeDocument/2006/relationships/image" Target="../media/image627.png"/><Relationship Id="rId30" Type="http://schemas.openxmlformats.org/officeDocument/2006/relationships/image" Target="../media/image628.png"/><Relationship Id="rId31" Type="http://schemas.openxmlformats.org/officeDocument/2006/relationships/image" Target="../media/image629.png"/><Relationship Id="rId32" Type="http://schemas.openxmlformats.org/officeDocument/2006/relationships/image" Target="../media/image630.png"/><Relationship Id="rId33" Type="http://schemas.openxmlformats.org/officeDocument/2006/relationships/image" Target="../media/image631.png"/><Relationship Id="rId34" Type="http://schemas.openxmlformats.org/officeDocument/2006/relationships/image" Target="../media/image632.png"/><Relationship Id="rId35" Type="http://schemas.openxmlformats.org/officeDocument/2006/relationships/image" Target="../media/image633.png"/><Relationship Id="rId36" Type="http://schemas.openxmlformats.org/officeDocument/2006/relationships/image" Target="../media/image63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5.png"/><Relationship Id="rId3" Type="http://schemas.openxmlformats.org/officeDocument/2006/relationships/image" Target="../media/image636.png"/><Relationship Id="rId4" Type="http://schemas.openxmlformats.org/officeDocument/2006/relationships/image" Target="../media/image637.png"/><Relationship Id="rId5" Type="http://schemas.openxmlformats.org/officeDocument/2006/relationships/image" Target="../media/image638.png"/><Relationship Id="rId6" Type="http://schemas.openxmlformats.org/officeDocument/2006/relationships/image" Target="../media/image639.png"/><Relationship Id="rId7" Type="http://schemas.openxmlformats.org/officeDocument/2006/relationships/image" Target="../media/image640.png"/><Relationship Id="rId8" Type="http://schemas.openxmlformats.org/officeDocument/2006/relationships/image" Target="../media/image641.png"/><Relationship Id="rId9" Type="http://schemas.openxmlformats.org/officeDocument/2006/relationships/image" Target="../media/image642.png"/><Relationship Id="rId10" Type="http://schemas.openxmlformats.org/officeDocument/2006/relationships/image" Target="../media/image643.png"/><Relationship Id="rId11" Type="http://schemas.openxmlformats.org/officeDocument/2006/relationships/image" Target="../media/image644.png"/><Relationship Id="rId12" Type="http://schemas.openxmlformats.org/officeDocument/2006/relationships/image" Target="../media/image645.png"/><Relationship Id="rId13" Type="http://schemas.openxmlformats.org/officeDocument/2006/relationships/image" Target="../media/image646.png"/><Relationship Id="rId14" Type="http://schemas.openxmlformats.org/officeDocument/2006/relationships/image" Target="../media/image647.png"/><Relationship Id="rId15" Type="http://schemas.openxmlformats.org/officeDocument/2006/relationships/image" Target="../media/image648.png"/><Relationship Id="rId16" Type="http://schemas.openxmlformats.org/officeDocument/2006/relationships/image" Target="../media/image649.png"/><Relationship Id="rId17" Type="http://schemas.openxmlformats.org/officeDocument/2006/relationships/image" Target="../media/image650.png"/><Relationship Id="rId18" Type="http://schemas.openxmlformats.org/officeDocument/2006/relationships/image" Target="../media/image651.png"/><Relationship Id="rId19" Type="http://schemas.openxmlformats.org/officeDocument/2006/relationships/image" Target="../media/image652.png"/><Relationship Id="rId20" Type="http://schemas.openxmlformats.org/officeDocument/2006/relationships/image" Target="../media/image653.png"/><Relationship Id="rId21" Type="http://schemas.openxmlformats.org/officeDocument/2006/relationships/image" Target="../media/image654.png"/><Relationship Id="rId22" Type="http://schemas.openxmlformats.org/officeDocument/2006/relationships/image" Target="../media/image655.png"/><Relationship Id="rId23" Type="http://schemas.openxmlformats.org/officeDocument/2006/relationships/image" Target="../media/image656.png"/><Relationship Id="rId24" Type="http://schemas.openxmlformats.org/officeDocument/2006/relationships/image" Target="../media/image657.png"/><Relationship Id="rId25" Type="http://schemas.openxmlformats.org/officeDocument/2006/relationships/image" Target="../media/image658.png"/><Relationship Id="rId26" Type="http://schemas.openxmlformats.org/officeDocument/2006/relationships/image" Target="../media/image659.png"/><Relationship Id="rId27" Type="http://schemas.openxmlformats.org/officeDocument/2006/relationships/image" Target="../media/image660.png"/><Relationship Id="rId28" Type="http://schemas.openxmlformats.org/officeDocument/2006/relationships/image" Target="../media/image661.png"/><Relationship Id="rId29" Type="http://schemas.openxmlformats.org/officeDocument/2006/relationships/image" Target="../media/image662.png"/><Relationship Id="rId30" Type="http://schemas.openxmlformats.org/officeDocument/2006/relationships/image" Target="../media/image663.png"/><Relationship Id="rId31" Type="http://schemas.openxmlformats.org/officeDocument/2006/relationships/image" Target="../media/image664.png"/><Relationship Id="rId32" Type="http://schemas.openxmlformats.org/officeDocument/2006/relationships/image" Target="../media/image665.png"/><Relationship Id="rId33" Type="http://schemas.openxmlformats.org/officeDocument/2006/relationships/image" Target="../media/image666.png"/><Relationship Id="rId34" Type="http://schemas.openxmlformats.org/officeDocument/2006/relationships/image" Target="../media/image667.png"/><Relationship Id="rId35" Type="http://schemas.openxmlformats.org/officeDocument/2006/relationships/image" Target="../media/image668.png"/><Relationship Id="rId36" Type="http://schemas.openxmlformats.org/officeDocument/2006/relationships/image" Target="../media/image669.png"/><Relationship Id="rId37" Type="http://schemas.openxmlformats.org/officeDocument/2006/relationships/image" Target="../media/image670.png"/><Relationship Id="rId38" Type="http://schemas.openxmlformats.org/officeDocument/2006/relationships/image" Target="../media/image67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2.png"/><Relationship Id="rId3" Type="http://schemas.openxmlformats.org/officeDocument/2006/relationships/image" Target="../media/image673.png"/><Relationship Id="rId4" Type="http://schemas.openxmlformats.org/officeDocument/2006/relationships/image" Target="../media/image674.png"/><Relationship Id="rId5" Type="http://schemas.openxmlformats.org/officeDocument/2006/relationships/image" Target="../media/image675.png"/><Relationship Id="rId6" Type="http://schemas.openxmlformats.org/officeDocument/2006/relationships/image" Target="../media/image676.png"/><Relationship Id="rId7" Type="http://schemas.openxmlformats.org/officeDocument/2006/relationships/image" Target="../media/image677.png"/><Relationship Id="rId8" Type="http://schemas.openxmlformats.org/officeDocument/2006/relationships/image" Target="../media/image678.png"/><Relationship Id="rId9" Type="http://schemas.openxmlformats.org/officeDocument/2006/relationships/image" Target="../media/image679.png"/><Relationship Id="rId10" Type="http://schemas.openxmlformats.org/officeDocument/2006/relationships/image" Target="../media/image680.png"/><Relationship Id="rId11" Type="http://schemas.openxmlformats.org/officeDocument/2006/relationships/image" Target="../media/image681.png"/><Relationship Id="rId12" Type="http://schemas.openxmlformats.org/officeDocument/2006/relationships/image" Target="../media/image682.png"/><Relationship Id="rId13" Type="http://schemas.openxmlformats.org/officeDocument/2006/relationships/image" Target="../media/image683.png"/><Relationship Id="rId14" Type="http://schemas.openxmlformats.org/officeDocument/2006/relationships/image" Target="../media/image684.png"/><Relationship Id="rId15" Type="http://schemas.openxmlformats.org/officeDocument/2006/relationships/image" Target="../media/image685.png"/><Relationship Id="rId16" Type="http://schemas.openxmlformats.org/officeDocument/2006/relationships/image" Target="../media/image686.png"/><Relationship Id="rId17" Type="http://schemas.openxmlformats.org/officeDocument/2006/relationships/image" Target="../media/image687.png"/><Relationship Id="rId18" Type="http://schemas.openxmlformats.org/officeDocument/2006/relationships/image" Target="../media/image688.png"/><Relationship Id="rId19" Type="http://schemas.openxmlformats.org/officeDocument/2006/relationships/image" Target="../media/image689.png"/><Relationship Id="rId20" Type="http://schemas.openxmlformats.org/officeDocument/2006/relationships/image" Target="../media/image690.png"/><Relationship Id="rId21" Type="http://schemas.openxmlformats.org/officeDocument/2006/relationships/image" Target="../media/image691.png"/><Relationship Id="rId22" Type="http://schemas.openxmlformats.org/officeDocument/2006/relationships/image" Target="../media/image692.png"/><Relationship Id="rId23" Type="http://schemas.openxmlformats.org/officeDocument/2006/relationships/image" Target="../media/image693.png"/><Relationship Id="rId24" Type="http://schemas.openxmlformats.org/officeDocument/2006/relationships/image" Target="../media/image694.png"/><Relationship Id="rId25" Type="http://schemas.openxmlformats.org/officeDocument/2006/relationships/image" Target="../media/image695.png"/><Relationship Id="rId26" Type="http://schemas.openxmlformats.org/officeDocument/2006/relationships/image" Target="../media/image696.png"/><Relationship Id="rId27" Type="http://schemas.openxmlformats.org/officeDocument/2006/relationships/image" Target="../media/image697.png"/><Relationship Id="rId28" Type="http://schemas.openxmlformats.org/officeDocument/2006/relationships/image" Target="../media/image698.png"/><Relationship Id="rId29" Type="http://schemas.openxmlformats.org/officeDocument/2006/relationships/image" Target="../media/image699.png"/><Relationship Id="rId30" Type="http://schemas.openxmlformats.org/officeDocument/2006/relationships/image" Target="../media/image700.png"/><Relationship Id="rId31" Type="http://schemas.openxmlformats.org/officeDocument/2006/relationships/image" Target="../media/image701.png"/><Relationship Id="rId32" Type="http://schemas.openxmlformats.org/officeDocument/2006/relationships/image" Target="../media/image702.png"/><Relationship Id="rId33" Type="http://schemas.openxmlformats.org/officeDocument/2006/relationships/image" Target="../media/image703.png"/><Relationship Id="rId34" Type="http://schemas.openxmlformats.org/officeDocument/2006/relationships/image" Target="../media/image704.png"/><Relationship Id="rId35" Type="http://schemas.openxmlformats.org/officeDocument/2006/relationships/image" Target="../media/image705.png"/><Relationship Id="rId36" Type="http://schemas.openxmlformats.org/officeDocument/2006/relationships/image" Target="../media/image706.png"/><Relationship Id="rId37" Type="http://schemas.openxmlformats.org/officeDocument/2006/relationships/image" Target="../media/image707.png"/><Relationship Id="rId38" Type="http://schemas.openxmlformats.org/officeDocument/2006/relationships/image" Target="../media/image708.png"/><Relationship Id="rId39" Type="http://schemas.openxmlformats.org/officeDocument/2006/relationships/image" Target="../media/image709.png"/><Relationship Id="rId40" Type="http://schemas.openxmlformats.org/officeDocument/2006/relationships/image" Target="../media/image710.png"/><Relationship Id="rId41" Type="http://schemas.openxmlformats.org/officeDocument/2006/relationships/image" Target="../media/image711.png"/><Relationship Id="rId42" Type="http://schemas.openxmlformats.org/officeDocument/2006/relationships/image" Target="../media/image71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3.png"/><Relationship Id="rId3" Type="http://schemas.openxmlformats.org/officeDocument/2006/relationships/image" Target="../media/image714.png"/><Relationship Id="rId4" Type="http://schemas.openxmlformats.org/officeDocument/2006/relationships/image" Target="../media/image715.png"/><Relationship Id="rId5" Type="http://schemas.openxmlformats.org/officeDocument/2006/relationships/image" Target="../media/image716.png"/><Relationship Id="rId6" Type="http://schemas.openxmlformats.org/officeDocument/2006/relationships/image" Target="../media/image717.png"/><Relationship Id="rId7" Type="http://schemas.openxmlformats.org/officeDocument/2006/relationships/image" Target="../media/image718.png"/><Relationship Id="rId8" Type="http://schemas.openxmlformats.org/officeDocument/2006/relationships/image" Target="../media/image719.png"/><Relationship Id="rId9" Type="http://schemas.openxmlformats.org/officeDocument/2006/relationships/image" Target="../media/image720.png"/><Relationship Id="rId10" Type="http://schemas.openxmlformats.org/officeDocument/2006/relationships/image" Target="../media/image721.png"/><Relationship Id="rId11" Type="http://schemas.openxmlformats.org/officeDocument/2006/relationships/image" Target="../media/image722.png"/><Relationship Id="rId12" Type="http://schemas.openxmlformats.org/officeDocument/2006/relationships/image" Target="../media/image723.png"/><Relationship Id="rId13" Type="http://schemas.openxmlformats.org/officeDocument/2006/relationships/image" Target="../media/image724.png"/><Relationship Id="rId14" Type="http://schemas.openxmlformats.org/officeDocument/2006/relationships/image" Target="../media/image725.png"/><Relationship Id="rId15" Type="http://schemas.openxmlformats.org/officeDocument/2006/relationships/image" Target="../media/image726.png"/><Relationship Id="rId16" Type="http://schemas.openxmlformats.org/officeDocument/2006/relationships/image" Target="../media/image727.png"/><Relationship Id="rId17" Type="http://schemas.openxmlformats.org/officeDocument/2006/relationships/image" Target="../media/image728.png"/><Relationship Id="rId18" Type="http://schemas.openxmlformats.org/officeDocument/2006/relationships/image" Target="../media/image729.png"/><Relationship Id="rId19" Type="http://schemas.openxmlformats.org/officeDocument/2006/relationships/image" Target="../media/image730.png"/><Relationship Id="rId20" Type="http://schemas.openxmlformats.org/officeDocument/2006/relationships/image" Target="../media/image731.png"/><Relationship Id="rId21" Type="http://schemas.openxmlformats.org/officeDocument/2006/relationships/image" Target="../media/image732.png"/><Relationship Id="rId22" Type="http://schemas.openxmlformats.org/officeDocument/2006/relationships/image" Target="../media/image733.png"/><Relationship Id="rId23" Type="http://schemas.openxmlformats.org/officeDocument/2006/relationships/image" Target="../media/image734.png"/><Relationship Id="rId24" Type="http://schemas.openxmlformats.org/officeDocument/2006/relationships/image" Target="../media/image735.png"/><Relationship Id="rId25" Type="http://schemas.openxmlformats.org/officeDocument/2006/relationships/image" Target="../media/image736.png"/><Relationship Id="rId26" Type="http://schemas.openxmlformats.org/officeDocument/2006/relationships/image" Target="../media/image737.png"/><Relationship Id="rId27" Type="http://schemas.openxmlformats.org/officeDocument/2006/relationships/image" Target="../media/image738.png"/><Relationship Id="rId28" Type="http://schemas.openxmlformats.org/officeDocument/2006/relationships/image" Target="../media/image739.png"/><Relationship Id="rId29" Type="http://schemas.openxmlformats.org/officeDocument/2006/relationships/image" Target="../media/image740.png"/><Relationship Id="rId30" Type="http://schemas.openxmlformats.org/officeDocument/2006/relationships/image" Target="../media/image741.png"/><Relationship Id="rId31" Type="http://schemas.openxmlformats.org/officeDocument/2006/relationships/image" Target="../media/image742.png"/><Relationship Id="rId32" Type="http://schemas.openxmlformats.org/officeDocument/2006/relationships/image" Target="../media/image743.png"/><Relationship Id="rId33" Type="http://schemas.openxmlformats.org/officeDocument/2006/relationships/image" Target="../media/image744.png"/><Relationship Id="rId34" Type="http://schemas.openxmlformats.org/officeDocument/2006/relationships/image" Target="../media/image745.png"/><Relationship Id="rId35" Type="http://schemas.openxmlformats.org/officeDocument/2006/relationships/image" Target="../media/image746.png"/><Relationship Id="rId36" Type="http://schemas.openxmlformats.org/officeDocument/2006/relationships/image" Target="../media/image747.png"/><Relationship Id="rId37" Type="http://schemas.openxmlformats.org/officeDocument/2006/relationships/image" Target="../media/image748.png"/><Relationship Id="rId38" Type="http://schemas.openxmlformats.org/officeDocument/2006/relationships/image" Target="../media/image749.png"/><Relationship Id="rId39" Type="http://schemas.openxmlformats.org/officeDocument/2006/relationships/image" Target="../media/image750.png"/><Relationship Id="rId40" Type="http://schemas.openxmlformats.org/officeDocument/2006/relationships/image" Target="../media/image751.png"/><Relationship Id="rId41" Type="http://schemas.openxmlformats.org/officeDocument/2006/relationships/image" Target="../media/image752.png"/><Relationship Id="rId42" Type="http://schemas.openxmlformats.org/officeDocument/2006/relationships/image" Target="../media/image75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4.png"/><Relationship Id="rId3" Type="http://schemas.openxmlformats.org/officeDocument/2006/relationships/image" Target="../media/image755.png"/><Relationship Id="rId4" Type="http://schemas.openxmlformats.org/officeDocument/2006/relationships/image" Target="../media/image756.png"/><Relationship Id="rId5" Type="http://schemas.openxmlformats.org/officeDocument/2006/relationships/image" Target="../media/image757.png"/><Relationship Id="rId6" Type="http://schemas.openxmlformats.org/officeDocument/2006/relationships/image" Target="../media/image758.png"/><Relationship Id="rId7" Type="http://schemas.openxmlformats.org/officeDocument/2006/relationships/image" Target="../media/image759.png"/><Relationship Id="rId8" Type="http://schemas.openxmlformats.org/officeDocument/2006/relationships/image" Target="../media/image760.png"/><Relationship Id="rId9" Type="http://schemas.openxmlformats.org/officeDocument/2006/relationships/image" Target="../media/image761.png"/><Relationship Id="rId10" Type="http://schemas.openxmlformats.org/officeDocument/2006/relationships/image" Target="../media/image762.png"/><Relationship Id="rId11" Type="http://schemas.openxmlformats.org/officeDocument/2006/relationships/image" Target="../media/image763.png"/><Relationship Id="rId12" Type="http://schemas.openxmlformats.org/officeDocument/2006/relationships/image" Target="../media/image764.png"/><Relationship Id="rId13" Type="http://schemas.openxmlformats.org/officeDocument/2006/relationships/image" Target="../media/image765.png"/><Relationship Id="rId14" Type="http://schemas.openxmlformats.org/officeDocument/2006/relationships/image" Target="../media/image766.png"/><Relationship Id="rId15" Type="http://schemas.openxmlformats.org/officeDocument/2006/relationships/image" Target="../media/image767.png"/><Relationship Id="rId16" Type="http://schemas.openxmlformats.org/officeDocument/2006/relationships/image" Target="../media/image768.png"/><Relationship Id="rId17" Type="http://schemas.openxmlformats.org/officeDocument/2006/relationships/image" Target="../media/image769.png"/><Relationship Id="rId18" Type="http://schemas.openxmlformats.org/officeDocument/2006/relationships/image" Target="../media/image770.png"/><Relationship Id="rId19" Type="http://schemas.openxmlformats.org/officeDocument/2006/relationships/image" Target="../media/image771.png"/><Relationship Id="rId20" Type="http://schemas.openxmlformats.org/officeDocument/2006/relationships/image" Target="../media/image772.png"/><Relationship Id="rId21" Type="http://schemas.openxmlformats.org/officeDocument/2006/relationships/image" Target="../media/image773.png"/><Relationship Id="rId22" Type="http://schemas.openxmlformats.org/officeDocument/2006/relationships/image" Target="../media/image774.png"/><Relationship Id="rId23" Type="http://schemas.openxmlformats.org/officeDocument/2006/relationships/image" Target="../media/image775.png"/><Relationship Id="rId24" Type="http://schemas.openxmlformats.org/officeDocument/2006/relationships/image" Target="../media/image776.png"/><Relationship Id="rId25" Type="http://schemas.openxmlformats.org/officeDocument/2006/relationships/image" Target="../media/image777.png"/><Relationship Id="rId26" Type="http://schemas.openxmlformats.org/officeDocument/2006/relationships/image" Target="../media/image778.png"/><Relationship Id="rId27" Type="http://schemas.openxmlformats.org/officeDocument/2006/relationships/image" Target="../media/image779.png"/><Relationship Id="rId28" Type="http://schemas.openxmlformats.org/officeDocument/2006/relationships/image" Target="../media/image780.png"/><Relationship Id="rId29" Type="http://schemas.openxmlformats.org/officeDocument/2006/relationships/image" Target="../media/image781.png"/><Relationship Id="rId30" Type="http://schemas.openxmlformats.org/officeDocument/2006/relationships/image" Target="../media/image782.png"/><Relationship Id="rId31" Type="http://schemas.openxmlformats.org/officeDocument/2006/relationships/image" Target="../media/image783.png"/><Relationship Id="rId32" Type="http://schemas.openxmlformats.org/officeDocument/2006/relationships/image" Target="../media/image784.png"/><Relationship Id="rId33" Type="http://schemas.openxmlformats.org/officeDocument/2006/relationships/image" Target="../media/image785.png"/><Relationship Id="rId34" Type="http://schemas.openxmlformats.org/officeDocument/2006/relationships/image" Target="../media/image786.png"/><Relationship Id="rId35" Type="http://schemas.openxmlformats.org/officeDocument/2006/relationships/image" Target="../media/image787.png"/><Relationship Id="rId36" Type="http://schemas.openxmlformats.org/officeDocument/2006/relationships/image" Target="../media/image788.png"/><Relationship Id="rId37" Type="http://schemas.openxmlformats.org/officeDocument/2006/relationships/image" Target="../media/image789.png"/><Relationship Id="rId38" Type="http://schemas.openxmlformats.org/officeDocument/2006/relationships/image" Target="../media/image790.png"/><Relationship Id="rId39" Type="http://schemas.openxmlformats.org/officeDocument/2006/relationships/image" Target="../media/image791.png"/><Relationship Id="rId40" Type="http://schemas.openxmlformats.org/officeDocument/2006/relationships/image" Target="../media/image792.png"/><Relationship Id="rId41" Type="http://schemas.openxmlformats.org/officeDocument/2006/relationships/image" Target="../media/image793.png"/><Relationship Id="rId42" Type="http://schemas.openxmlformats.org/officeDocument/2006/relationships/image" Target="../media/image79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5.png"/><Relationship Id="rId3" Type="http://schemas.openxmlformats.org/officeDocument/2006/relationships/image" Target="../media/image796.png"/><Relationship Id="rId4" Type="http://schemas.openxmlformats.org/officeDocument/2006/relationships/image" Target="../media/image797.png"/><Relationship Id="rId5" Type="http://schemas.openxmlformats.org/officeDocument/2006/relationships/image" Target="../media/image798.png"/><Relationship Id="rId6" Type="http://schemas.openxmlformats.org/officeDocument/2006/relationships/image" Target="../media/image799.png"/><Relationship Id="rId7" Type="http://schemas.openxmlformats.org/officeDocument/2006/relationships/image" Target="../media/image800.png"/><Relationship Id="rId8" Type="http://schemas.openxmlformats.org/officeDocument/2006/relationships/image" Target="../media/image801.png"/><Relationship Id="rId9" Type="http://schemas.openxmlformats.org/officeDocument/2006/relationships/image" Target="../media/image802.png"/><Relationship Id="rId10" Type="http://schemas.openxmlformats.org/officeDocument/2006/relationships/image" Target="../media/image803.png"/><Relationship Id="rId11" Type="http://schemas.openxmlformats.org/officeDocument/2006/relationships/image" Target="../media/image804.png"/><Relationship Id="rId12" Type="http://schemas.openxmlformats.org/officeDocument/2006/relationships/image" Target="../media/image805.png"/><Relationship Id="rId13" Type="http://schemas.openxmlformats.org/officeDocument/2006/relationships/image" Target="../media/image806.png"/><Relationship Id="rId14" Type="http://schemas.openxmlformats.org/officeDocument/2006/relationships/image" Target="../media/image807.png"/><Relationship Id="rId15" Type="http://schemas.openxmlformats.org/officeDocument/2006/relationships/image" Target="../media/image808.png"/><Relationship Id="rId16" Type="http://schemas.openxmlformats.org/officeDocument/2006/relationships/image" Target="../media/image809.png"/><Relationship Id="rId17" Type="http://schemas.openxmlformats.org/officeDocument/2006/relationships/image" Target="../media/image810.png"/><Relationship Id="rId18" Type="http://schemas.openxmlformats.org/officeDocument/2006/relationships/image" Target="../media/image811.png"/><Relationship Id="rId19" Type="http://schemas.openxmlformats.org/officeDocument/2006/relationships/image" Target="../media/image812.png"/><Relationship Id="rId20" Type="http://schemas.openxmlformats.org/officeDocument/2006/relationships/image" Target="../media/image813.png"/><Relationship Id="rId21" Type="http://schemas.openxmlformats.org/officeDocument/2006/relationships/image" Target="../media/image814.png"/><Relationship Id="rId22" Type="http://schemas.openxmlformats.org/officeDocument/2006/relationships/image" Target="../media/image815.png"/><Relationship Id="rId23" Type="http://schemas.openxmlformats.org/officeDocument/2006/relationships/image" Target="../media/image816.png"/><Relationship Id="rId24" Type="http://schemas.openxmlformats.org/officeDocument/2006/relationships/image" Target="../media/image817.png"/><Relationship Id="rId25" Type="http://schemas.openxmlformats.org/officeDocument/2006/relationships/image" Target="../media/image818.png"/><Relationship Id="rId26" Type="http://schemas.openxmlformats.org/officeDocument/2006/relationships/image" Target="../media/image819.png"/><Relationship Id="rId27" Type="http://schemas.openxmlformats.org/officeDocument/2006/relationships/image" Target="../media/image820.png"/><Relationship Id="rId28" Type="http://schemas.openxmlformats.org/officeDocument/2006/relationships/image" Target="../media/image821.png"/><Relationship Id="rId29" Type="http://schemas.openxmlformats.org/officeDocument/2006/relationships/image" Target="../media/image822.png"/><Relationship Id="rId30" Type="http://schemas.openxmlformats.org/officeDocument/2006/relationships/image" Target="../media/image823.png"/><Relationship Id="rId31" Type="http://schemas.openxmlformats.org/officeDocument/2006/relationships/image" Target="../media/image824.png"/><Relationship Id="rId32" Type="http://schemas.openxmlformats.org/officeDocument/2006/relationships/image" Target="../media/image825.png"/><Relationship Id="rId33" Type="http://schemas.openxmlformats.org/officeDocument/2006/relationships/image" Target="../media/image826.png"/><Relationship Id="rId34" Type="http://schemas.openxmlformats.org/officeDocument/2006/relationships/image" Target="../media/image827.png"/><Relationship Id="rId35" Type="http://schemas.openxmlformats.org/officeDocument/2006/relationships/image" Target="../media/image828.png"/><Relationship Id="rId36" Type="http://schemas.openxmlformats.org/officeDocument/2006/relationships/image" Target="../media/image82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0.png"/><Relationship Id="rId3" Type="http://schemas.openxmlformats.org/officeDocument/2006/relationships/image" Target="../media/image831.png"/><Relationship Id="rId4" Type="http://schemas.openxmlformats.org/officeDocument/2006/relationships/image" Target="../media/image832.png"/><Relationship Id="rId5" Type="http://schemas.openxmlformats.org/officeDocument/2006/relationships/image" Target="../media/image833.png"/><Relationship Id="rId6" Type="http://schemas.openxmlformats.org/officeDocument/2006/relationships/image" Target="../media/image834.png"/><Relationship Id="rId7" Type="http://schemas.openxmlformats.org/officeDocument/2006/relationships/image" Target="../media/image835.png"/><Relationship Id="rId8" Type="http://schemas.openxmlformats.org/officeDocument/2006/relationships/image" Target="../media/image836.png"/><Relationship Id="rId9" Type="http://schemas.openxmlformats.org/officeDocument/2006/relationships/image" Target="../media/image837.png"/><Relationship Id="rId10" Type="http://schemas.openxmlformats.org/officeDocument/2006/relationships/image" Target="../media/image838.png"/><Relationship Id="rId11" Type="http://schemas.openxmlformats.org/officeDocument/2006/relationships/image" Target="../media/image839.png"/><Relationship Id="rId12" Type="http://schemas.openxmlformats.org/officeDocument/2006/relationships/image" Target="../media/image840.png"/><Relationship Id="rId13" Type="http://schemas.openxmlformats.org/officeDocument/2006/relationships/image" Target="../media/image841.png"/><Relationship Id="rId14" Type="http://schemas.openxmlformats.org/officeDocument/2006/relationships/image" Target="../media/image842.png"/><Relationship Id="rId15" Type="http://schemas.openxmlformats.org/officeDocument/2006/relationships/image" Target="../media/image843.png"/><Relationship Id="rId16" Type="http://schemas.openxmlformats.org/officeDocument/2006/relationships/image" Target="../media/image844.png"/><Relationship Id="rId17" Type="http://schemas.openxmlformats.org/officeDocument/2006/relationships/image" Target="../media/image845.png"/><Relationship Id="rId18" Type="http://schemas.openxmlformats.org/officeDocument/2006/relationships/image" Target="../media/image846.png"/><Relationship Id="rId19" Type="http://schemas.openxmlformats.org/officeDocument/2006/relationships/image" Target="../media/image847.png"/><Relationship Id="rId20" Type="http://schemas.openxmlformats.org/officeDocument/2006/relationships/image" Target="../media/image848.png"/><Relationship Id="rId21" Type="http://schemas.openxmlformats.org/officeDocument/2006/relationships/image" Target="../media/image849.png"/><Relationship Id="rId22" Type="http://schemas.openxmlformats.org/officeDocument/2006/relationships/image" Target="../media/image850.png"/><Relationship Id="rId23" Type="http://schemas.openxmlformats.org/officeDocument/2006/relationships/image" Target="../media/image851.png"/><Relationship Id="rId24" Type="http://schemas.openxmlformats.org/officeDocument/2006/relationships/image" Target="../media/image852.png"/><Relationship Id="rId25" Type="http://schemas.openxmlformats.org/officeDocument/2006/relationships/image" Target="../media/image853.png"/><Relationship Id="rId26" Type="http://schemas.openxmlformats.org/officeDocument/2006/relationships/image" Target="../media/image854.png"/><Relationship Id="rId27" Type="http://schemas.openxmlformats.org/officeDocument/2006/relationships/image" Target="../media/image855.png"/><Relationship Id="rId28" Type="http://schemas.openxmlformats.org/officeDocument/2006/relationships/image" Target="../media/image856.png"/><Relationship Id="rId29" Type="http://schemas.openxmlformats.org/officeDocument/2006/relationships/image" Target="../media/image857.png"/><Relationship Id="rId30" Type="http://schemas.openxmlformats.org/officeDocument/2006/relationships/image" Target="../media/image858.png"/><Relationship Id="rId31" Type="http://schemas.openxmlformats.org/officeDocument/2006/relationships/image" Target="../media/image859.png"/><Relationship Id="rId32" Type="http://schemas.openxmlformats.org/officeDocument/2006/relationships/image" Target="../media/image860.png"/><Relationship Id="rId33" Type="http://schemas.openxmlformats.org/officeDocument/2006/relationships/image" Target="../media/image861.png"/><Relationship Id="rId34" Type="http://schemas.openxmlformats.org/officeDocument/2006/relationships/image" Target="../media/image862.png"/><Relationship Id="rId35" Type="http://schemas.openxmlformats.org/officeDocument/2006/relationships/image" Target="../media/image863.png"/><Relationship Id="rId36" Type="http://schemas.openxmlformats.org/officeDocument/2006/relationships/image" Target="../media/image864.png"/><Relationship Id="rId37" Type="http://schemas.openxmlformats.org/officeDocument/2006/relationships/image" Target="../media/image865.png"/><Relationship Id="rId38" Type="http://schemas.openxmlformats.org/officeDocument/2006/relationships/image" Target="../media/image866.png"/><Relationship Id="rId39" Type="http://schemas.openxmlformats.org/officeDocument/2006/relationships/image" Target="../media/image867.png"/><Relationship Id="rId40" Type="http://schemas.openxmlformats.org/officeDocument/2006/relationships/image" Target="../media/image868.png"/><Relationship Id="rId41" Type="http://schemas.openxmlformats.org/officeDocument/2006/relationships/image" Target="../media/image869.png"/><Relationship Id="rId42" Type="http://schemas.openxmlformats.org/officeDocument/2006/relationships/image" Target="../media/image870.png"/><Relationship Id="rId43" Type="http://schemas.openxmlformats.org/officeDocument/2006/relationships/image" Target="../media/image871.png"/><Relationship Id="rId44" Type="http://schemas.openxmlformats.org/officeDocument/2006/relationships/image" Target="../media/image872.png"/><Relationship Id="rId45" Type="http://schemas.openxmlformats.org/officeDocument/2006/relationships/image" Target="../media/image87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4.png"/><Relationship Id="rId3" Type="http://schemas.openxmlformats.org/officeDocument/2006/relationships/image" Target="../media/image875.png"/><Relationship Id="rId4" Type="http://schemas.openxmlformats.org/officeDocument/2006/relationships/image" Target="../media/image876.png"/><Relationship Id="rId5" Type="http://schemas.openxmlformats.org/officeDocument/2006/relationships/image" Target="../media/image877.png"/><Relationship Id="rId6" Type="http://schemas.openxmlformats.org/officeDocument/2006/relationships/image" Target="../media/image878.png"/><Relationship Id="rId7" Type="http://schemas.openxmlformats.org/officeDocument/2006/relationships/image" Target="../media/image879.png"/><Relationship Id="rId8" Type="http://schemas.openxmlformats.org/officeDocument/2006/relationships/image" Target="../media/image880.png"/><Relationship Id="rId9" Type="http://schemas.openxmlformats.org/officeDocument/2006/relationships/image" Target="../media/image881.png"/><Relationship Id="rId10" Type="http://schemas.openxmlformats.org/officeDocument/2006/relationships/image" Target="../media/image882.png"/><Relationship Id="rId11" Type="http://schemas.openxmlformats.org/officeDocument/2006/relationships/image" Target="../media/image883.png"/><Relationship Id="rId12" Type="http://schemas.openxmlformats.org/officeDocument/2006/relationships/image" Target="../media/image884.png"/><Relationship Id="rId13" Type="http://schemas.openxmlformats.org/officeDocument/2006/relationships/image" Target="../media/image885.png"/><Relationship Id="rId14" Type="http://schemas.openxmlformats.org/officeDocument/2006/relationships/image" Target="../media/image886.png"/><Relationship Id="rId15" Type="http://schemas.openxmlformats.org/officeDocument/2006/relationships/image" Target="../media/image887.png"/><Relationship Id="rId16" Type="http://schemas.openxmlformats.org/officeDocument/2006/relationships/image" Target="../media/image888.png"/><Relationship Id="rId17" Type="http://schemas.openxmlformats.org/officeDocument/2006/relationships/image" Target="../media/image889.png"/><Relationship Id="rId18" Type="http://schemas.openxmlformats.org/officeDocument/2006/relationships/image" Target="../media/image890.png"/><Relationship Id="rId19" Type="http://schemas.openxmlformats.org/officeDocument/2006/relationships/image" Target="../media/image891.png"/><Relationship Id="rId20" Type="http://schemas.openxmlformats.org/officeDocument/2006/relationships/image" Target="../media/image892.png"/><Relationship Id="rId21" Type="http://schemas.openxmlformats.org/officeDocument/2006/relationships/image" Target="../media/image893.png"/><Relationship Id="rId22" Type="http://schemas.openxmlformats.org/officeDocument/2006/relationships/image" Target="../media/image894.png"/><Relationship Id="rId23" Type="http://schemas.openxmlformats.org/officeDocument/2006/relationships/image" Target="../media/image895.png"/><Relationship Id="rId24" Type="http://schemas.openxmlformats.org/officeDocument/2006/relationships/image" Target="../media/image896.png"/><Relationship Id="rId25" Type="http://schemas.openxmlformats.org/officeDocument/2006/relationships/image" Target="../media/image897.png"/><Relationship Id="rId26" Type="http://schemas.openxmlformats.org/officeDocument/2006/relationships/image" Target="../media/image898.png"/><Relationship Id="rId27" Type="http://schemas.openxmlformats.org/officeDocument/2006/relationships/image" Target="../media/image899.png"/><Relationship Id="rId28" Type="http://schemas.openxmlformats.org/officeDocument/2006/relationships/image" Target="../media/image900.png"/><Relationship Id="rId29" Type="http://schemas.openxmlformats.org/officeDocument/2006/relationships/image" Target="../media/image901.png"/><Relationship Id="rId30" Type="http://schemas.openxmlformats.org/officeDocument/2006/relationships/image" Target="../media/image902.png"/><Relationship Id="rId31" Type="http://schemas.openxmlformats.org/officeDocument/2006/relationships/image" Target="../media/image903.png"/><Relationship Id="rId32" Type="http://schemas.openxmlformats.org/officeDocument/2006/relationships/image" Target="../media/image904.png"/><Relationship Id="rId33" Type="http://schemas.openxmlformats.org/officeDocument/2006/relationships/image" Target="../media/image905.png"/><Relationship Id="rId34" Type="http://schemas.openxmlformats.org/officeDocument/2006/relationships/image" Target="../media/image906.png"/><Relationship Id="rId35" Type="http://schemas.openxmlformats.org/officeDocument/2006/relationships/image" Target="../media/image907.png"/><Relationship Id="rId36" Type="http://schemas.openxmlformats.org/officeDocument/2006/relationships/image" Target="../media/image908.png"/><Relationship Id="rId37" Type="http://schemas.openxmlformats.org/officeDocument/2006/relationships/image" Target="../media/image909.png"/><Relationship Id="rId38" Type="http://schemas.openxmlformats.org/officeDocument/2006/relationships/image" Target="../media/image910.png"/><Relationship Id="rId39" Type="http://schemas.openxmlformats.org/officeDocument/2006/relationships/image" Target="../media/image911.png"/><Relationship Id="rId40" Type="http://schemas.openxmlformats.org/officeDocument/2006/relationships/image" Target="../media/image912.png"/><Relationship Id="rId41" Type="http://schemas.openxmlformats.org/officeDocument/2006/relationships/image" Target="../media/image913.png"/><Relationship Id="rId42" Type="http://schemas.openxmlformats.org/officeDocument/2006/relationships/image" Target="../media/image914.png"/><Relationship Id="rId43" Type="http://schemas.openxmlformats.org/officeDocument/2006/relationships/image" Target="../media/image915.png"/><Relationship Id="rId44" Type="http://schemas.openxmlformats.org/officeDocument/2006/relationships/image" Target="../media/image916.png"/><Relationship Id="rId45" Type="http://schemas.openxmlformats.org/officeDocument/2006/relationships/image" Target="../media/image917.png"/><Relationship Id="rId46" Type="http://schemas.openxmlformats.org/officeDocument/2006/relationships/image" Target="../media/image91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9" Type="http://schemas.openxmlformats.org/officeDocument/2006/relationships/image" Target="../media/image61.png"/><Relationship Id="rId20" Type="http://schemas.openxmlformats.org/officeDocument/2006/relationships/image" Target="../media/image62.png"/><Relationship Id="rId21" Type="http://schemas.openxmlformats.org/officeDocument/2006/relationships/image" Target="../media/image63.png"/><Relationship Id="rId22" Type="http://schemas.openxmlformats.org/officeDocument/2006/relationships/image" Target="../media/image64.png"/><Relationship Id="rId23" Type="http://schemas.openxmlformats.org/officeDocument/2006/relationships/image" Target="../media/image65.png"/><Relationship Id="rId24" Type="http://schemas.openxmlformats.org/officeDocument/2006/relationships/image" Target="../media/image66.png"/><Relationship Id="rId25" Type="http://schemas.openxmlformats.org/officeDocument/2006/relationships/image" Target="../media/image67.png"/><Relationship Id="rId26" Type="http://schemas.openxmlformats.org/officeDocument/2006/relationships/image" Target="../media/image68.png"/><Relationship Id="rId27" Type="http://schemas.openxmlformats.org/officeDocument/2006/relationships/image" Target="../media/image69.png"/><Relationship Id="rId28" Type="http://schemas.openxmlformats.org/officeDocument/2006/relationships/image" Target="../media/image70.png"/><Relationship Id="rId29" Type="http://schemas.openxmlformats.org/officeDocument/2006/relationships/image" Target="../media/image7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9.png"/><Relationship Id="rId3" Type="http://schemas.openxmlformats.org/officeDocument/2006/relationships/image" Target="../media/image920.png"/><Relationship Id="rId4" Type="http://schemas.openxmlformats.org/officeDocument/2006/relationships/image" Target="../media/image921.png"/><Relationship Id="rId5" Type="http://schemas.openxmlformats.org/officeDocument/2006/relationships/image" Target="../media/image922.png"/><Relationship Id="rId6" Type="http://schemas.openxmlformats.org/officeDocument/2006/relationships/image" Target="../media/image923.png"/><Relationship Id="rId7" Type="http://schemas.openxmlformats.org/officeDocument/2006/relationships/image" Target="../media/image924.png"/><Relationship Id="rId8" Type="http://schemas.openxmlformats.org/officeDocument/2006/relationships/image" Target="../media/image925.png"/><Relationship Id="rId9" Type="http://schemas.openxmlformats.org/officeDocument/2006/relationships/image" Target="../media/image926.png"/><Relationship Id="rId10" Type="http://schemas.openxmlformats.org/officeDocument/2006/relationships/image" Target="../media/image927.png"/><Relationship Id="rId11" Type="http://schemas.openxmlformats.org/officeDocument/2006/relationships/image" Target="../media/image928.png"/><Relationship Id="rId12" Type="http://schemas.openxmlformats.org/officeDocument/2006/relationships/image" Target="../media/image929.png"/><Relationship Id="rId13" Type="http://schemas.openxmlformats.org/officeDocument/2006/relationships/image" Target="../media/image930.png"/><Relationship Id="rId14" Type="http://schemas.openxmlformats.org/officeDocument/2006/relationships/image" Target="../media/image931.png"/><Relationship Id="rId15" Type="http://schemas.openxmlformats.org/officeDocument/2006/relationships/image" Target="../media/image932.png"/><Relationship Id="rId16" Type="http://schemas.openxmlformats.org/officeDocument/2006/relationships/image" Target="../media/image933.png"/><Relationship Id="rId17" Type="http://schemas.openxmlformats.org/officeDocument/2006/relationships/image" Target="../media/image934.png"/><Relationship Id="rId18" Type="http://schemas.openxmlformats.org/officeDocument/2006/relationships/image" Target="../media/image935.png"/><Relationship Id="rId19" Type="http://schemas.openxmlformats.org/officeDocument/2006/relationships/image" Target="../media/image936.png"/><Relationship Id="rId20" Type="http://schemas.openxmlformats.org/officeDocument/2006/relationships/image" Target="../media/image937.png"/><Relationship Id="rId21" Type="http://schemas.openxmlformats.org/officeDocument/2006/relationships/image" Target="../media/image938.png"/><Relationship Id="rId22" Type="http://schemas.openxmlformats.org/officeDocument/2006/relationships/image" Target="../media/image939.png"/><Relationship Id="rId23" Type="http://schemas.openxmlformats.org/officeDocument/2006/relationships/image" Target="../media/image940.png"/><Relationship Id="rId24" Type="http://schemas.openxmlformats.org/officeDocument/2006/relationships/image" Target="../media/image941.png"/><Relationship Id="rId25" Type="http://schemas.openxmlformats.org/officeDocument/2006/relationships/image" Target="../media/image942.png"/><Relationship Id="rId26" Type="http://schemas.openxmlformats.org/officeDocument/2006/relationships/image" Target="../media/image943.png"/><Relationship Id="rId27" Type="http://schemas.openxmlformats.org/officeDocument/2006/relationships/image" Target="../media/image944.png"/><Relationship Id="rId28" Type="http://schemas.openxmlformats.org/officeDocument/2006/relationships/image" Target="../media/image945.png"/><Relationship Id="rId29" Type="http://schemas.openxmlformats.org/officeDocument/2006/relationships/image" Target="../media/image946.png"/><Relationship Id="rId30" Type="http://schemas.openxmlformats.org/officeDocument/2006/relationships/image" Target="../media/image947.png"/><Relationship Id="rId31" Type="http://schemas.openxmlformats.org/officeDocument/2006/relationships/image" Target="../media/image948.png"/><Relationship Id="rId32" Type="http://schemas.openxmlformats.org/officeDocument/2006/relationships/image" Target="../media/image949.png"/><Relationship Id="rId33" Type="http://schemas.openxmlformats.org/officeDocument/2006/relationships/image" Target="../media/image950.png"/><Relationship Id="rId34" Type="http://schemas.openxmlformats.org/officeDocument/2006/relationships/image" Target="../media/image951.png"/><Relationship Id="rId35" Type="http://schemas.openxmlformats.org/officeDocument/2006/relationships/image" Target="../media/image952.png"/><Relationship Id="rId36" Type="http://schemas.openxmlformats.org/officeDocument/2006/relationships/image" Target="../media/image953.png"/><Relationship Id="rId37" Type="http://schemas.openxmlformats.org/officeDocument/2006/relationships/image" Target="../media/image954.png"/><Relationship Id="rId38" Type="http://schemas.openxmlformats.org/officeDocument/2006/relationships/image" Target="../media/image955.png"/><Relationship Id="rId39" Type="http://schemas.openxmlformats.org/officeDocument/2006/relationships/image" Target="../media/image956.png"/><Relationship Id="rId40" Type="http://schemas.openxmlformats.org/officeDocument/2006/relationships/image" Target="../media/image957.png"/><Relationship Id="rId41" Type="http://schemas.openxmlformats.org/officeDocument/2006/relationships/image" Target="../media/image958.png"/><Relationship Id="rId42" Type="http://schemas.openxmlformats.org/officeDocument/2006/relationships/image" Target="../media/image95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0.png"/><Relationship Id="rId3" Type="http://schemas.openxmlformats.org/officeDocument/2006/relationships/image" Target="../media/image961.png"/><Relationship Id="rId4" Type="http://schemas.openxmlformats.org/officeDocument/2006/relationships/image" Target="../media/image962.png"/><Relationship Id="rId5" Type="http://schemas.openxmlformats.org/officeDocument/2006/relationships/image" Target="../media/image963.png"/><Relationship Id="rId6" Type="http://schemas.openxmlformats.org/officeDocument/2006/relationships/image" Target="../media/image964.png"/><Relationship Id="rId7" Type="http://schemas.openxmlformats.org/officeDocument/2006/relationships/image" Target="../media/image965.png"/><Relationship Id="rId8" Type="http://schemas.openxmlformats.org/officeDocument/2006/relationships/image" Target="../media/image966.png"/><Relationship Id="rId9" Type="http://schemas.openxmlformats.org/officeDocument/2006/relationships/image" Target="../media/image967.png"/><Relationship Id="rId10" Type="http://schemas.openxmlformats.org/officeDocument/2006/relationships/image" Target="../media/image968.png"/><Relationship Id="rId11" Type="http://schemas.openxmlformats.org/officeDocument/2006/relationships/image" Target="../media/image969.png"/><Relationship Id="rId12" Type="http://schemas.openxmlformats.org/officeDocument/2006/relationships/image" Target="../media/image970.png"/><Relationship Id="rId13" Type="http://schemas.openxmlformats.org/officeDocument/2006/relationships/image" Target="../media/image971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2.png"/><Relationship Id="rId3" Type="http://schemas.openxmlformats.org/officeDocument/2006/relationships/image" Target="../media/image973.png"/><Relationship Id="rId4" Type="http://schemas.openxmlformats.org/officeDocument/2006/relationships/image" Target="../media/image974.png"/><Relationship Id="rId5" Type="http://schemas.openxmlformats.org/officeDocument/2006/relationships/image" Target="../media/image975.png"/><Relationship Id="rId6" Type="http://schemas.openxmlformats.org/officeDocument/2006/relationships/image" Target="../media/image976.png"/><Relationship Id="rId7" Type="http://schemas.openxmlformats.org/officeDocument/2006/relationships/image" Target="../media/image977.png"/><Relationship Id="rId8" Type="http://schemas.openxmlformats.org/officeDocument/2006/relationships/image" Target="../media/image978.png"/><Relationship Id="rId9" Type="http://schemas.openxmlformats.org/officeDocument/2006/relationships/image" Target="../media/image979.png"/><Relationship Id="rId10" Type="http://schemas.openxmlformats.org/officeDocument/2006/relationships/image" Target="../media/image980.png"/><Relationship Id="rId11" Type="http://schemas.openxmlformats.org/officeDocument/2006/relationships/image" Target="../media/image981.png"/><Relationship Id="rId12" Type="http://schemas.openxmlformats.org/officeDocument/2006/relationships/image" Target="../media/image982.png"/><Relationship Id="rId13" Type="http://schemas.openxmlformats.org/officeDocument/2006/relationships/image" Target="../media/image98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4.png"/><Relationship Id="rId3" Type="http://schemas.openxmlformats.org/officeDocument/2006/relationships/image" Target="../media/image985.png"/><Relationship Id="rId4" Type="http://schemas.openxmlformats.org/officeDocument/2006/relationships/image" Target="../media/image986.png"/><Relationship Id="rId5" Type="http://schemas.openxmlformats.org/officeDocument/2006/relationships/image" Target="../media/image987.png"/><Relationship Id="rId6" Type="http://schemas.openxmlformats.org/officeDocument/2006/relationships/image" Target="../media/image988.png"/><Relationship Id="rId7" Type="http://schemas.openxmlformats.org/officeDocument/2006/relationships/image" Target="../media/image989.png"/><Relationship Id="rId8" Type="http://schemas.openxmlformats.org/officeDocument/2006/relationships/image" Target="../media/image990.png"/><Relationship Id="rId9" Type="http://schemas.openxmlformats.org/officeDocument/2006/relationships/image" Target="../media/image991.png"/><Relationship Id="rId10" Type="http://schemas.openxmlformats.org/officeDocument/2006/relationships/image" Target="../media/image992.png"/><Relationship Id="rId11" Type="http://schemas.openxmlformats.org/officeDocument/2006/relationships/image" Target="../media/image993.png"/><Relationship Id="rId12" Type="http://schemas.openxmlformats.org/officeDocument/2006/relationships/image" Target="../media/image994.png"/><Relationship Id="rId13" Type="http://schemas.openxmlformats.org/officeDocument/2006/relationships/image" Target="../media/image99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6.png"/><Relationship Id="rId3" Type="http://schemas.openxmlformats.org/officeDocument/2006/relationships/image" Target="../media/image997.png"/><Relationship Id="rId4" Type="http://schemas.openxmlformats.org/officeDocument/2006/relationships/image" Target="../media/image998.png"/><Relationship Id="rId5" Type="http://schemas.openxmlformats.org/officeDocument/2006/relationships/image" Target="../media/image999.png"/><Relationship Id="rId6" Type="http://schemas.openxmlformats.org/officeDocument/2006/relationships/image" Target="../media/image1000.png"/><Relationship Id="rId7" Type="http://schemas.openxmlformats.org/officeDocument/2006/relationships/image" Target="../media/image1001.png"/><Relationship Id="rId8" Type="http://schemas.openxmlformats.org/officeDocument/2006/relationships/image" Target="../media/image1002.png"/><Relationship Id="rId9" Type="http://schemas.openxmlformats.org/officeDocument/2006/relationships/image" Target="../media/image1003.png"/><Relationship Id="rId10" Type="http://schemas.openxmlformats.org/officeDocument/2006/relationships/image" Target="../media/image1004.png"/><Relationship Id="rId11" Type="http://schemas.openxmlformats.org/officeDocument/2006/relationships/image" Target="../media/image1005.png"/><Relationship Id="rId12" Type="http://schemas.openxmlformats.org/officeDocument/2006/relationships/image" Target="../media/image1006.png"/><Relationship Id="rId13" Type="http://schemas.openxmlformats.org/officeDocument/2006/relationships/image" Target="../media/image1007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8.png"/><Relationship Id="rId3" Type="http://schemas.openxmlformats.org/officeDocument/2006/relationships/image" Target="../media/image1009.png"/><Relationship Id="rId4" Type="http://schemas.openxmlformats.org/officeDocument/2006/relationships/image" Target="../media/image1010.png"/><Relationship Id="rId5" Type="http://schemas.openxmlformats.org/officeDocument/2006/relationships/image" Target="../media/image1011.png"/><Relationship Id="rId6" Type="http://schemas.openxmlformats.org/officeDocument/2006/relationships/image" Target="../media/image1012.png"/><Relationship Id="rId7" Type="http://schemas.openxmlformats.org/officeDocument/2006/relationships/image" Target="../media/image1013.png"/><Relationship Id="rId8" Type="http://schemas.openxmlformats.org/officeDocument/2006/relationships/image" Target="../media/image1014.png"/><Relationship Id="rId9" Type="http://schemas.openxmlformats.org/officeDocument/2006/relationships/image" Target="../media/image1015.png"/><Relationship Id="rId10" Type="http://schemas.openxmlformats.org/officeDocument/2006/relationships/image" Target="../media/image1016.png"/><Relationship Id="rId11" Type="http://schemas.openxmlformats.org/officeDocument/2006/relationships/image" Target="../media/image1017.png"/><Relationship Id="rId12" Type="http://schemas.openxmlformats.org/officeDocument/2006/relationships/image" Target="../media/image1018.png"/><Relationship Id="rId13" Type="http://schemas.openxmlformats.org/officeDocument/2006/relationships/image" Target="../media/image101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0.png"/><Relationship Id="rId3" Type="http://schemas.openxmlformats.org/officeDocument/2006/relationships/image" Target="../media/image1021.png"/><Relationship Id="rId4" Type="http://schemas.openxmlformats.org/officeDocument/2006/relationships/image" Target="../media/image1022.png"/><Relationship Id="rId5" Type="http://schemas.openxmlformats.org/officeDocument/2006/relationships/image" Target="../media/image1023.png"/><Relationship Id="rId6" Type="http://schemas.openxmlformats.org/officeDocument/2006/relationships/image" Target="../media/image1024.png"/><Relationship Id="rId7" Type="http://schemas.openxmlformats.org/officeDocument/2006/relationships/image" Target="../media/image1025.png"/><Relationship Id="rId8" Type="http://schemas.openxmlformats.org/officeDocument/2006/relationships/image" Target="../media/image1026.png"/><Relationship Id="rId9" Type="http://schemas.openxmlformats.org/officeDocument/2006/relationships/image" Target="../media/image1027.png"/><Relationship Id="rId10" Type="http://schemas.openxmlformats.org/officeDocument/2006/relationships/image" Target="../media/image1028.png"/><Relationship Id="rId11" Type="http://schemas.openxmlformats.org/officeDocument/2006/relationships/image" Target="../media/image1029.png"/><Relationship Id="rId12" Type="http://schemas.openxmlformats.org/officeDocument/2006/relationships/image" Target="../media/image1030.png"/><Relationship Id="rId13" Type="http://schemas.openxmlformats.org/officeDocument/2006/relationships/image" Target="../media/image1031.png"/><Relationship Id="rId14" Type="http://schemas.openxmlformats.org/officeDocument/2006/relationships/image" Target="../media/image1032.png"/><Relationship Id="rId15" Type="http://schemas.openxmlformats.org/officeDocument/2006/relationships/image" Target="../media/image1033.png"/><Relationship Id="rId16" Type="http://schemas.openxmlformats.org/officeDocument/2006/relationships/image" Target="../media/image1034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5.png"/><Relationship Id="rId3" Type="http://schemas.openxmlformats.org/officeDocument/2006/relationships/image" Target="../media/image1036.png"/><Relationship Id="rId4" Type="http://schemas.openxmlformats.org/officeDocument/2006/relationships/image" Target="../media/image1037.png"/><Relationship Id="rId5" Type="http://schemas.openxmlformats.org/officeDocument/2006/relationships/image" Target="../media/image1038.png"/><Relationship Id="rId6" Type="http://schemas.openxmlformats.org/officeDocument/2006/relationships/image" Target="../media/image1039.png"/><Relationship Id="rId7" Type="http://schemas.openxmlformats.org/officeDocument/2006/relationships/image" Target="../media/image1040.png"/><Relationship Id="rId8" Type="http://schemas.openxmlformats.org/officeDocument/2006/relationships/image" Target="../media/image1041.png"/><Relationship Id="rId9" Type="http://schemas.openxmlformats.org/officeDocument/2006/relationships/image" Target="../media/image1042.png"/><Relationship Id="rId10" Type="http://schemas.openxmlformats.org/officeDocument/2006/relationships/image" Target="../media/image1043.png"/><Relationship Id="rId11" Type="http://schemas.openxmlformats.org/officeDocument/2006/relationships/image" Target="../media/image104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5.png"/><Relationship Id="rId3" Type="http://schemas.openxmlformats.org/officeDocument/2006/relationships/image" Target="../media/image1046.png"/><Relationship Id="rId4" Type="http://schemas.openxmlformats.org/officeDocument/2006/relationships/image" Target="../media/image1047.png"/><Relationship Id="rId5" Type="http://schemas.openxmlformats.org/officeDocument/2006/relationships/image" Target="../media/image1048.png"/><Relationship Id="rId6" Type="http://schemas.openxmlformats.org/officeDocument/2006/relationships/image" Target="../media/image1049.png"/><Relationship Id="rId7" Type="http://schemas.openxmlformats.org/officeDocument/2006/relationships/image" Target="../media/image1050.png"/><Relationship Id="rId8" Type="http://schemas.openxmlformats.org/officeDocument/2006/relationships/image" Target="../media/image1051.png"/><Relationship Id="rId9" Type="http://schemas.openxmlformats.org/officeDocument/2006/relationships/image" Target="../media/image1052.png"/><Relationship Id="rId10" Type="http://schemas.openxmlformats.org/officeDocument/2006/relationships/image" Target="../media/image105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01.png"/><Relationship Id="rId18" Type="http://schemas.openxmlformats.org/officeDocument/2006/relationships/image" Target="../media/image102.png"/><Relationship Id="rId19" Type="http://schemas.openxmlformats.org/officeDocument/2006/relationships/image" Target="../media/image103.png"/><Relationship Id="rId20" Type="http://schemas.openxmlformats.org/officeDocument/2006/relationships/image" Target="../media/image104.png"/><Relationship Id="rId21" Type="http://schemas.openxmlformats.org/officeDocument/2006/relationships/image" Target="../media/image105.png"/><Relationship Id="rId22" Type="http://schemas.openxmlformats.org/officeDocument/2006/relationships/image" Target="../media/image106.png"/><Relationship Id="rId23" Type="http://schemas.openxmlformats.org/officeDocument/2006/relationships/image" Target="../media/image107.png"/><Relationship Id="rId24" Type="http://schemas.openxmlformats.org/officeDocument/2006/relationships/image" Target="../media/image108.png"/><Relationship Id="rId25" Type="http://schemas.openxmlformats.org/officeDocument/2006/relationships/image" Target="../media/image109.png"/><Relationship Id="rId26" Type="http://schemas.openxmlformats.org/officeDocument/2006/relationships/image" Target="../media/image110.png"/><Relationship Id="rId27" Type="http://schemas.openxmlformats.org/officeDocument/2006/relationships/image" Target="../media/image111.png"/><Relationship Id="rId28" Type="http://schemas.openxmlformats.org/officeDocument/2006/relationships/image" Target="../media/image112.png"/><Relationship Id="rId29" Type="http://schemas.openxmlformats.org/officeDocument/2006/relationships/image" Target="../media/image113.png"/><Relationship Id="rId30" Type="http://schemas.openxmlformats.org/officeDocument/2006/relationships/image" Target="../media/image114.png"/><Relationship Id="rId31" Type="http://schemas.openxmlformats.org/officeDocument/2006/relationships/image" Target="../media/image115.png"/><Relationship Id="rId32" Type="http://schemas.openxmlformats.org/officeDocument/2006/relationships/image" Target="../media/image116.png"/><Relationship Id="rId33" Type="http://schemas.openxmlformats.org/officeDocument/2006/relationships/image" Target="../media/image117.png"/><Relationship Id="rId34" Type="http://schemas.openxmlformats.org/officeDocument/2006/relationships/image" Target="../media/image118.png"/><Relationship Id="rId35" Type="http://schemas.openxmlformats.org/officeDocument/2006/relationships/image" Target="../media/image119.png"/><Relationship Id="rId36" Type="http://schemas.openxmlformats.org/officeDocument/2006/relationships/image" Target="../media/image120.png"/><Relationship Id="rId37" Type="http://schemas.openxmlformats.org/officeDocument/2006/relationships/image" Target="../media/image121.png"/><Relationship Id="rId38" Type="http://schemas.openxmlformats.org/officeDocument/2006/relationships/image" Target="../media/image122.png"/><Relationship Id="rId39" Type="http://schemas.openxmlformats.org/officeDocument/2006/relationships/image" Target="../media/image123.png"/><Relationship Id="rId40" Type="http://schemas.openxmlformats.org/officeDocument/2006/relationships/image" Target="../media/image124.png"/><Relationship Id="rId41" Type="http://schemas.openxmlformats.org/officeDocument/2006/relationships/image" Target="../media/image125.png"/><Relationship Id="rId42" Type="http://schemas.openxmlformats.org/officeDocument/2006/relationships/image" Target="../media/image126.png"/><Relationship Id="rId43" Type="http://schemas.openxmlformats.org/officeDocument/2006/relationships/image" Target="../media/image127.png"/><Relationship Id="rId44" Type="http://schemas.openxmlformats.org/officeDocument/2006/relationships/image" Target="../media/image12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8" Type="http://schemas.openxmlformats.org/officeDocument/2006/relationships/image" Target="../media/image145.png"/><Relationship Id="rId19" Type="http://schemas.openxmlformats.org/officeDocument/2006/relationships/image" Target="../media/image146.png"/><Relationship Id="rId20" Type="http://schemas.openxmlformats.org/officeDocument/2006/relationships/image" Target="../media/image147.png"/><Relationship Id="rId21" Type="http://schemas.openxmlformats.org/officeDocument/2006/relationships/image" Target="../media/image148.png"/><Relationship Id="rId22" Type="http://schemas.openxmlformats.org/officeDocument/2006/relationships/image" Target="../media/image149.png"/><Relationship Id="rId23" Type="http://schemas.openxmlformats.org/officeDocument/2006/relationships/image" Target="../media/image150.png"/><Relationship Id="rId24" Type="http://schemas.openxmlformats.org/officeDocument/2006/relationships/image" Target="../media/image151.png"/><Relationship Id="rId25" Type="http://schemas.openxmlformats.org/officeDocument/2006/relationships/image" Target="../media/image152.png"/><Relationship Id="rId26" Type="http://schemas.openxmlformats.org/officeDocument/2006/relationships/image" Target="../media/image153.png"/><Relationship Id="rId27" Type="http://schemas.openxmlformats.org/officeDocument/2006/relationships/image" Target="../media/image154.png"/><Relationship Id="rId28" Type="http://schemas.openxmlformats.org/officeDocument/2006/relationships/image" Target="../media/image155.png"/><Relationship Id="rId29" Type="http://schemas.openxmlformats.org/officeDocument/2006/relationships/image" Target="../media/image156.png"/><Relationship Id="rId30" Type="http://schemas.openxmlformats.org/officeDocument/2006/relationships/image" Target="../media/image157.png"/><Relationship Id="rId31" Type="http://schemas.openxmlformats.org/officeDocument/2006/relationships/image" Target="../media/image158.png"/><Relationship Id="rId32" Type="http://schemas.openxmlformats.org/officeDocument/2006/relationships/image" Target="../media/image159.png"/><Relationship Id="rId33" Type="http://schemas.openxmlformats.org/officeDocument/2006/relationships/image" Target="../media/image160.png"/><Relationship Id="rId34" Type="http://schemas.openxmlformats.org/officeDocument/2006/relationships/image" Target="../media/image161.png"/><Relationship Id="rId35" Type="http://schemas.openxmlformats.org/officeDocument/2006/relationships/image" Target="../media/image162.png"/><Relationship Id="rId36" Type="http://schemas.openxmlformats.org/officeDocument/2006/relationships/image" Target="../media/image163.png"/><Relationship Id="rId37" Type="http://schemas.openxmlformats.org/officeDocument/2006/relationships/image" Target="../media/image164.png"/><Relationship Id="rId38" Type="http://schemas.openxmlformats.org/officeDocument/2006/relationships/image" Target="../media/image165.png"/><Relationship Id="rId39" Type="http://schemas.openxmlformats.org/officeDocument/2006/relationships/image" Target="../media/image166.png"/><Relationship Id="rId40" Type="http://schemas.openxmlformats.org/officeDocument/2006/relationships/image" Target="../media/image167.png"/><Relationship Id="rId41" Type="http://schemas.openxmlformats.org/officeDocument/2006/relationships/image" Target="../media/image168.png"/><Relationship Id="rId42" Type="http://schemas.openxmlformats.org/officeDocument/2006/relationships/image" Target="../media/image169.png"/><Relationship Id="rId43" Type="http://schemas.openxmlformats.org/officeDocument/2006/relationships/image" Target="../media/image170.png"/><Relationship Id="rId44" Type="http://schemas.openxmlformats.org/officeDocument/2006/relationships/image" Target="../media/image17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Relationship Id="rId14" Type="http://schemas.openxmlformats.org/officeDocument/2006/relationships/image" Target="../media/image184.png"/><Relationship Id="rId15" Type="http://schemas.openxmlformats.org/officeDocument/2006/relationships/image" Target="../media/image185.png"/><Relationship Id="rId16" Type="http://schemas.openxmlformats.org/officeDocument/2006/relationships/image" Target="../media/image186.png"/><Relationship Id="rId17" Type="http://schemas.openxmlformats.org/officeDocument/2006/relationships/image" Target="../media/image187.png"/><Relationship Id="rId18" Type="http://schemas.openxmlformats.org/officeDocument/2006/relationships/image" Target="../media/image188.png"/><Relationship Id="rId19" Type="http://schemas.openxmlformats.org/officeDocument/2006/relationships/image" Target="../media/image189.png"/><Relationship Id="rId20" Type="http://schemas.openxmlformats.org/officeDocument/2006/relationships/image" Target="../media/image190.png"/><Relationship Id="rId21" Type="http://schemas.openxmlformats.org/officeDocument/2006/relationships/image" Target="../media/image191.png"/><Relationship Id="rId22" Type="http://schemas.openxmlformats.org/officeDocument/2006/relationships/image" Target="../media/image19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07.png"/><Relationship Id="rId17" Type="http://schemas.openxmlformats.org/officeDocument/2006/relationships/image" Target="../media/image208.png"/><Relationship Id="rId18" Type="http://schemas.openxmlformats.org/officeDocument/2006/relationships/image" Target="../media/image209.png"/><Relationship Id="rId19" Type="http://schemas.openxmlformats.org/officeDocument/2006/relationships/image" Target="../media/image210.png"/><Relationship Id="rId20" Type="http://schemas.openxmlformats.org/officeDocument/2006/relationships/image" Target="../media/image211.png"/><Relationship Id="rId21" Type="http://schemas.openxmlformats.org/officeDocument/2006/relationships/image" Target="../media/image212.png"/><Relationship Id="rId22" Type="http://schemas.openxmlformats.org/officeDocument/2006/relationships/image" Target="../media/image213.png"/><Relationship Id="rId23" Type="http://schemas.openxmlformats.org/officeDocument/2006/relationships/image" Target="../media/image214.png"/><Relationship Id="rId24" Type="http://schemas.openxmlformats.org/officeDocument/2006/relationships/image" Target="../media/image21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476190"/>
            <a:ext cx="1907303" cy="1145116"/>
            <a:chOff x="666667" y="476190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476190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89447" y="4701145"/>
            <a:ext cx="2620812" cy="2024084"/>
            <a:chOff x="10889447" y="4701145"/>
            <a:chExt cx="2620812" cy="20240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89447" y="4701145"/>
              <a:ext cx="2620812" cy="20240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6341" y="9049614"/>
            <a:ext cx="15918156" cy="42857"/>
            <a:chOff x="1146341" y="9049614"/>
            <a:chExt cx="15918156" cy="4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6341" y="9049614"/>
              <a:ext cx="15918156" cy="428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7238" y="781394"/>
            <a:ext cx="1122872" cy="3111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99386" y="2991708"/>
            <a:ext cx="8058501" cy="52318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38401" y="3124574"/>
            <a:ext cx="9315571" cy="21588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19519" y="6620652"/>
            <a:ext cx="4229835" cy="90664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46458" y="801985"/>
            <a:ext cx="821663" cy="3353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69039" y="342857"/>
            <a:ext cx="1903821" cy="1145116"/>
            <a:chOff x="4569039" y="342857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9039" y="342857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428571"/>
            <a:ext cx="1903821" cy="1145116"/>
            <a:chOff x="2621588" y="428571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428571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438095"/>
            <a:ext cx="1907303" cy="1145116"/>
            <a:chOff x="666667" y="438095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438095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6667" y="1146621"/>
            <a:ext cx="16952381" cy="8802970"/>
            <a:chOff x="666667" y="1146621"/>
            <a:chExt cx="16952381" cy="88029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1146621"/>
              <a:ext cx="16952381" cy="88029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1139" y="3678636"/>
            <a:ext cx="14990476" cy="266029"/>
            <a:chOff x="1651139" y="3678636"/>
            <a:chExt cx="14990476" cy="2660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139" y="3678636"/>
              <a:ext cx="14990476" cy="2660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95471" y="1994859"/>
            <a:ext cx="7439997" cy="50000"/>
            <a:chOff x="8695471" y="1994859"/>
            <a:chExt cx="7439997" cy="50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95471" y="1994859"/>
              <a:ext cx="7439997" cy="5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61401" y="162100"/>
            <a:ext cx="809573" cy="6393753"/>
            <a:chOff x="5361401" y="162100"/>
            <a:chExt cx="809573" cy="63937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361401" y="162100"/>
              <a:ext cx="809573" cy="63937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18650" y="209080"/>
            <a:ext cx="809573" cy="6276935"/>
            <a:chOff x="11618650" y="209080"/>
            <a:chExt cx="809573" cy="62769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1618650" y="209080"/>
              <a:ext cx="809573" cy="62769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03204" y="5354141"/>
            <a:ext cx="1958700" cy="50000"/>
            <a:chOff x="10203204" y="5354141"/>
            <a:chExt cx="1958700" cy="500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03204" y="5354141"/>
              <a:ext cx="1958700" cy="50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86151" y="6118662"/>
            <a:ext cx="1984342" cy="50000"/>
            <a:chOff x="10186151" y="6118662"/>
            <a:chExt cx="1984342" cy="500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">
              <a:off x="10186151" y="6118662"/>
              <a:ext cx="1984342" cy="500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93621" y="7010661"/>
            <a:ext cx="1872077" cy="50000"/>
            <a:chOff x="10193621" y="7010661"/>
            <a:chExt cx="1872077" cy="500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0000">
              <a:off x="10193621" y="7010661"/>
              <a:ext cx="1872077" cy="500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17521" y="8577797"/>
            <a:ext cx="835050" cy="50000"/>
            <a:chOff x="11917521" y="8577797"/>
            <a:chExt cx="835050" cy="500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17521" y="8577797"/>
              <a:ext cx="835050" cy="500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839366" y="3942549"/>
            <a:ext cx="1610056" cy="554206"/>
            <a:chOff x="1839366" y="3942549"/>
            <a:chExt cx="1610056" cy="55420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39366" y="3942549"/>
              <a:ext cx="1610056" cy="5542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038441" y="3944666"/>
            <a:ext cx="2144647" cy="554206"/>
            <a:chOff x="10038441" y="3944666"/>
            <a:chExt cx="2144647" cy="55420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38441" y="3944666"/>
              <a:ext cx="2144647" cy="5542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829731" y="3916094"/>
            <a:ext cx="2011885" cy="554206"/>
            <a:chOff x="7829731" y="3916094"/>
            <a:chExt cx="2011885" cy="55420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29731" y="3916094"/>
              <a:ext cx="2011885" cy="55420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917124" y="3944666"/>
            <a:ext cx="1610056" cy="554206"/>
            <a:chOff x="5917124" y="3944666"/>
            <a:chExt cx="1610056" cy="55420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17124" y="3944666"/>
              <a:ext cx="1610056" cy="55420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958513" y="3944666"/>
            <a:ext cx="1610056" cy="554206"/>
            <a:chOff x="3958513" y="3944666"/>
            <a:chExt cx="1610056" cy="55420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58513" y="3944666"/>
              <a:ext cx="1610056" cy="55420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325522" y="3944666"/>
            <a:ext cx="1610056" cy="554206"/>
            <a:chOff x="12325522" y="3944666"/>
            <a:chExt cx="1610056" cy="55420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25522" y="3944666"/>
              <a:ext cx="1610056" cy="55420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094907" y="3898410"/>
            <a:ext cx="1739093" cy="1149210"/>
            <a:chOff x="14094907" y="3898410"/>
            <a:chExt cx="1739093" cy="114921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094907" y="3898410"/>
              <a:ext cx="1739093" cy="114921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961428" y="686156"/>
            <a:ext cx="1152625" cy="31118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6285" y="705204"/>
            <a:ext cx="1122872" cy="31118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71239" y="1626363"/>
            <a:ext cx="5454823" cy="1123395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105306" y="621032"/>
            <a:ext cx="874130" cy="33537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729688" y="1522231"/>
            <a:ext cx="1695057" cy="1107447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97080" y="3625904"/>
            <a:ext cx="2520561" cy="1601723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684072" y="3633519"/>
            <a:ext cx="2530085" cy="1582675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572738" y="3607586"/>
            <a:ext cx="2893409" cy="1554294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541396" y="3690286"/>
            <a:ext cx="3441038" cy="150831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094467" y="3616380"/>
            <a:ext cx="2464990" cy="1573152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000890" y="3635348"/>
            <a:ext cx="2429275" cy="2057542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744529" y="3635424"/>
            <a:ext cx="2463418" cy="1582675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616456" y="4697856"/>
            <a:ext cx="2102927" cy="1070413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625980" y="5489333"/>
            <a:ext cx="2102927" cy="1070413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54371" y="6191666"/>
            <a:ext cx="2227041" cy="1078270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494199" y="4724523"/>
            <a:ext cx="2717336" cy="1051365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537028" y="5507828"/>
            <a:ext cx="2558336" cy="1070413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814895" y="5375780"/>
            <a:ext cx="2103469" cy="1078298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925161" y="4432466"/>
            <a:ext cx="2015422" cy="961555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7328995" y="4955171"/>
            <a:ext cx="3056603" cy="950469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7451777" y="5885785"/>
            <a:ext cx="2427603" cy="1059250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7642523" y="6408866"/>
            <a:ext cx="2265136" cy="1078298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7470828" y="6933942"/>
            <a:ext cx="2351412" cy="1078298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0060609" y="4738323"/>
            <a:ext cx="2466222" cy="950469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9637542" y="5420047"/>
            <a:ext cx="2849498" cy="1078269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9628018" y="6316155"/>
            <a:ext cx="2868545" cy="1059250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2851828" y="8187922"/>
            <a:ext cx="3827936" cy="1005288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7254883" y="8520926"/>
            <a:ext cx="3271507" cy="950469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7785377" y="7419448"/>
            <a:ext cx="2027279" cy="1078298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7747282" y="7911146"/>
            <a:ext cx="2065374" cy="1078298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7736798" y="8950201"/>
            <a:ext cx="2103469" cy="1059250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3774209" y="5107333"/>
            <a:ext cx="2600069" cy="13146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476190"/>
            <a:ext cx="1903821" cy="1145116"/>
            <a:chOff x="4573028" y="476190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47619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34820" y="782937"/>
            <a:ext cx="1881949" cy="3353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0647" y="3514720"/>
            <a:ext cx="7394010" cy="4694911"/>
            <a:chOff x="1620647" y="3514720"/>
            <a:chExt cx="7394010" cy="46949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0647" y="3514720"/>
              <a:ext cx="7394010" cy="46949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96296" y="2243122"/>
            <a:ext cx="6006349" cy="42857"/>
            <a:chOff x="10696296" y="2243122"/>
            <a:chExt cx="6006349" cy="4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96296" y="2243122"/>
              <a:ext cx="6006349" cy="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67783" y="7980176"/>
            <a:ext cx="7250826" cy="786762"/>
            <a:chOff x="1767783" y="7980176"/>
            <a:chExt cx="7250826" cy="7867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7783" y="7980176"/>
              <a:ext cx="7250826" cy="786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72657" y="3514720"/>
            <a:ext cx="7394010" cy="4465455"/>
            <a:chOff x="9272657" y="3514720"/>
            <a:chExt cx="7394010" cy="44654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72657" y="3514720"/>
              <a:ext cx="7394010" cy="44654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72657" y="7980176"/>
            <a:ext cx="7394010" cy="786762"/>
            <a:chOff x="9272657" y="7980176"/>
            <a:chExt cx="7394010" cy="78676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72657" y="7980176"/>
              <a:ext cx="7394010" cy="78676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1239" y="1873477"/>
            <a:ext cx="6673652" cy="112913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60035" y="1889031"/>
            <a:ext cx="2694427" cy="98477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77974" y="7911099"/>
            <a:ext cx="4021978" cy="107556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58037" y="7919204"/>
            <a:ext cx="4178168" cy="10512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0205" y="467156"/>
            <a:ext cx="1903821" cy="1145116"/>
            <a:chOff x="4570205" y="467156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0205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1587" y="2200794"/>
            <a:ext cx="6715344" cy="42857"/>
            <a:chOff x="9701587" y="2200794"/>
            <a:chExt cx="6715344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1587" y="2200794"/>
              <a:ext cx="6715344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9258" y="3087838"/>
            <a:ext cx="1428571" cy="466847"/>
            <a:chOff x="13059258" y="3087838"/>
            <a:chExt cx="1428571" cy="4668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9258" y="3087838"/>
              <a:ext cx="1428571" cy="466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86811" y="3069552"/>
            <a:ext cx="8648558" cy="5747712"/>
            <a:chOff x="1586811" y="3069552"/>
            <a:chExt cx="8648558" cy="574771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86811" y="3069552"/>
              <a:ext cx="8648558" cy="5747712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1239" y="1873982"/>
            <a:ext cx="8099100" cy="112339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122249" y="773903"/>
            <a:ext cx="871606" cy="33537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096975" y="3052509"/>
            <a:ext cx="1435956" cy="59956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424048" y="5237419"/>
            <a:ext cx="5397876" cy="65590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413467" y="4700943"/>
            <a:ext cx="5216895" cy="6559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0205" y="467156"/>
            <a:ext cx="1903821" cy="1145116"/>
            <a:chOff x="4570205" y="467156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0205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1587" y="2200794"/>
            <a:ext cx="6715344" cy="42857"/>
            <a:chOff x="9701587" y="2200794"/>
            <a:chExt cx="6715344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1587" y="2200794"/>
              <a:ext cx="6715344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9258" y="3087838"/>
            <a:ext cx="1428571" cy="466847"/>
            <a:chOff x="13059258" y="3087838"/>
            <a:chExt cx="1428571" cy="4668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9258" y="3087838"/>
              <a:ext cx="1428571" cy="466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87572" y="3040000"/>
            <a:ext cx="8694966" cy="5795550"/>
            <a:chOff x="1387572" y="3040000"/>
            <a:chExt cx="8694966" cy="579555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7572" y="3040000"/>
              <a:ext cx="8694966" cy="5795550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1239" y="1873982"/>
            <a:ext cx="8099100" cy="112339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122639" y="773903"/>
            <a:ext cx="870434" cy="33537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096975" y="3052509"/>
            <a:ext cx="1435956" cy="59956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213838" y="4610857"/>
            <a:ext cx="5588028" cy="6709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0205" y="467156"/>
            <a:ext cx="1903821" cy="1145116"/>
            <a:chOff x="4570205" y="467156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0205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1587" y="2200794"/>
            <a:ext cx="6715344" cy="42857"/>
            <a:chOff x="9701587" y="2200794"/>
            <a:chExt cx="6715344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1587" y="2200794"/>
              <a:ext cx="6715344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9258" y="3087838"/>
            <a:ext cx="1428571" cy="466847"/>
            <a:chOff x="13059258" y="3087838"/>
            <a:chExt cx="1428571" cy="4668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9258" y="3087838"/>
              <a:ext cx="1428571" cy="466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72525" y="3050582"/>
            <a:ext cx="8676681" cy="5766683"/>
            <a:chOff x="872525" y="3050582"/>
            <a:chExt cx="8676681" cy="576668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2525" y="3050582"/>
              <a:ext cx="8676681" cy="576668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54239" y="3040000"/>
            <a:ext cx="8694966" cy="5795550"/>
            <a:chOff x="854239" y="3040000"/>
            <a:chExt cx="8694966" cy="579555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4239" y="3040000"/>
              <a:ext cx="8694966" cy="579555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73287" y="3050582"/>
            <a:ext cx="8658395" cy="5766683"/>
            <a:chOff x="1273287" y="3050582"/>
            <a:chExt cx="8658395" cy="576668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3287" y="3050582"/>
              <a:ext cx="8658395" cy="576668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71239" y="1873982"/>
            <a:ext cx="8099100" cy="1123395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123610" y="773903"/>
            <a:ext cx="877044" cy="33537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096975" y="3052509"/>
            <a:ext cx="1435956" cy="599565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526057" y="4610857"/>
            <a:ext cx="6256781" cy="6709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0205" y="467156"/>
            <a:ext cx="1903821" cy="1145116"/>
            <a:chOff x="4570205" y="467156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0205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1587" y="2200794"/>
            <a:ext cx="6715344" cy="42857"/>
            <a:chOff x="9701587" y="2200794"/>
            <a:chExt cx="6715344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1587" y="2200794"/>
              <a:ext cx="6715344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9258" y="3087838"/>
            <a:ext cx="1428571" cy="466847"/>
            <a:chOff x="13059258" y="3087838"/>
            <a:chExt cx="1428571" cy="4668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9258" y="3087838"/>
              <a:ext cx="1428571" cy="466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72525" y="3050582"/>
            <a:ext cx="8676681" cy="5766683"/>
            <a:chOff x="872525" y="3050582"/>
            <a:chExt cx="8676681" cy="576668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2525" y="3050582"/>
              <a:ext cx="8676681" cy="576668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54239" y="3040000"/>
            <a:ext cx="8694966" cy="5795550"/>
            <a:chOff x="854239" y="3040000"/>
            <a:chExt cx="8694966" cy="579555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4239" y="3040000"/>
              <a:ext cx="8694966" cy="579555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01096" y="3040000"/>
            <a:ext cx="8648558" cy="5813836"/>
            <a:chOff x="1301096" y="3040000"/>
            <a:chExt cx="8648558" cy="581383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1096" y="3040000"/>
              <a:ext cx="8648558" cy="5813836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71239" y="1873982"/>
            <a:ext cx="8099100" cy="1123395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010420" y="773903"/>
            <a:ext cx="1039034" cy="33537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765204" y="3047194"/>
            <a:ext cx="1763537" cy="60920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287962" y="4610857"/>
            <a:ext cx="6313924" cy="67094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0205" y="467156"/>
            <a:ext cx="1903821" cy="1145116"/>
            <a:chOff x="4570205" y="467156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0205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1587" y="2200794"/>
            <a:ext cx="6715344" cy="42857"/>
            <a:chOff x="9701587" y="2200794"/>
            <a:chExt cx="6715344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1587" y="2200794"/>
              <a:ext cx="6715344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9258" y="3087838"/>
            <a:ext cx="1428571" cy="466847"/>
            <a:chOff x="13059258" y="3087838"/>
            <a:chExt cx="1428571" cy="4668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9258" y="3087838"/>
              <a:ext cx="1428571" cy="466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58239" y="3050582"/>
            <a:ext cx="8676681" cy="5766683"/>
            <a:chOff x="1358239" y="3050582"/>
            <a:chExt cx="8676681" cy="576668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58239" y="3050582"/>
              <a:ext cx="8676681" cy="576668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1239" y="1873982"/>
            <a:ext cx="8099100" cy="112339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010420" y="773903"/>
            <a:ext cx="1048558" cy="33537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148490" y="3052509"/>
            <a:ext cx="1378461" cy="59975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844396" y="5210991"/>
            <a:ext cx="4441447" cy="649886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613324" y="5784714"/>
            <a:ext cx="4434533" cy="64988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776038" y="4619876"/>
            <a:ext cx="5045114" cy="6498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0205" y="467156"/>
            <a:ext cx="1903821" cy="1145116"/>
            <a:chOff x="4570205" y="467156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0205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1587" y="2200794"/>
            <a:ext cx="6715344" cy="42857"/>
            <a:chOff x="9701587" y="2200794"/>
            <a:chExt cx="6715344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1587" y="2200794"/>
              <a:ext cx="6715344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9258" y="3087838"/>
            <a:ext cx="1428571" cy="466847"/>
            <a:chOff x="13059258" y="3087838"/>
            <a:chExt cx="1428571" cy="4668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9258" y="3087838"/>
              <a:ext cx="1428571" cy="466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83362" y="2921014"/>
            <a:ext cx="8587536" cy="6369991"/>
            <a:chOff x="1283362" y="2921014"/>
            <a:chExt cx="8587536" cy="636999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3362" y="2921014"/>
              <a:ext cx="8587536" cy="6369991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1239" y="1873982"/>
            <a:ext cx="8099100" cy="112339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007706" y="773903"/>
            <a:ext cx="1045682" cy="33537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148490" y="3052509"/>
            <a:ext cx="1377089" cy="59975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710018" y="2878519"/>
            <a:ext cx="8284902" cy="6356257"/>
            <a:chOff x="1710018" y="2878519"/>
            <a:chExt cx="8284902" cy="6356257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710018" y="2878519"/>
              <a:ext cx="8284902" cy="6356257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356928" y="4568242"/>
            <a:ext cx="5071828" cy="649886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048321" y="5144857"/>
            <a:ext cx="4606067" cy="6498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0205" y="467156"/>
            <a:ext cx="1903821" cy="1145116"/>
            <a:chOff x="4570205" y="467156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0205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1587" y="2200794"/>
            <a:ext cx="6715344" cy="42857"/>
            <a:chOff x="9701587" y="2200794"/>
            <a:chExt cx="6715344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1587" y="2200794"/>
              <a:ext cx="6715344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40211" y="3087838"/>
            <a:ext cx="1428571" cy="466847"/>
            <a:chOff x="13440211" y="3087838"/>
            <a:chExt cx="1428571" cy="4668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40211" y="3087838"/>
              <a:ext cx="1428571" cy="466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70178" y="4634204"/>
            <a:ext cx="5323810" cy="508653"/>
            <a:chOff x="11670178" y="4634204"/>
            <a:chExt cx="5323810" cy="5086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0178" y="4634204"/>
              <a:ext cx="5323810" cy="5086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76719" y="3845247"/>
            <a:ext cx="5333333" cy="844702"/>
            <a:chOff x="11576719" y="3845247"/>
            <a:chExt cx="5333333" cy="844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76719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06782" y="4537898"/>
            <a:ext cx="5333333" cy="266029"/>
            <a:chOff x="11606782" y="4537898"/>
            <a:chExt cx="5333333" cy="2660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06782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543061" y="4524806"/>
            <a:ext cx="5361905" cy="21429"/>
            <a:chOff x="11543061" y="4524806"/>
            <a:chExt cx="5361905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43061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57020" y="3876993"/>
            <a:ext cx="10299353" cy="3635554"/>
            <a:chOff x="957020" y="3876993"/>
            <a:chExt cx="10299353" cy="363555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7020" y="3876993"/>
              <a:ext cx="10299353" cy="363555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1239" y="1873982"/>
            <a:ext cx="8099100" cy="112339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011106" y="773903"/>
            <a:ext cx="1046501" cy="33537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62394" y="3047194"/>
            <a:ext cx="1664718" cy="609794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086719" y="3804392"/>
            <a:ext cx="3824768" cy="83833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514295" y="4588552"/>
            <a:ext cx="5236152" cy="670943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835438" y="5218895"/>
            <a:ext cx="5057638" cy="670943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64381" y="5782695"/>
            <a:ext cx="4947971" cy="670943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373410" y="6372657"/>
            <a:ext cx="5563133" cy="670943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849438" y="6990505"/>
            <a:ext cx="4962200" cy="6709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0205" y="467156"/>
            <a:ext cx="1903821" cy="1145116"/>
            <a:chOff x="4570205" y="467156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0205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1587" y="2200794"/>
            <a:ext cx="6715344" cy="42857"/>
            <a:chOff x="9701587" y="2200794"/>
            <a:chExt cx="6715344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1587" y="2200794"/>
              <a:ext cx="6715344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73544" y="3087838"/>
            <a:ext cx="1428571" cy="466847"/>
            <a:chOff x="13173544" y="3087838"/>
            <a:chExt cx="1428571" cy="4668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73544" y="3087838"/>
              <a:ext cx="1428571" cy="466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8273" y="4634204"/>
            <a:ext cx="5323810" cy="508653"/>
            <a:chOff x="11308273" y="4634204"/>
            <a:chExt cx="5323810" cy="5086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5086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71239" y="1873982"/>
            <a:ext cx="8099100" cy="112339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122439" y="773903"/>
            <a:ext cx="871034" cy="33537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105690" y="3047194"/>
            <a:ext cx="1546699" cy="61019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997905" y="3845247"/>
            <a:ext cx="4883576" cy="844702"/>
            <a:chOff x="11997905" y="3845247"/>
            <a:chExt cx="4883576" cy="84470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997905" y="3845247"/>
              <a:ext cx="4883576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08273" y="4537898"/>
            <a:ext cx="5555651" cy="266029"/>
            <a:chOff x="11308273" y="4537898"/>
            <a:chExt cx="5555651" cy="2660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08273" y="4537898"/>
              <a:ext cx="5555651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457347" y="4524806"/>
            <a:ext cx="5361905" cy="21429"/>
            <a:chOff x="11457347" y="4524806"/>
            <a:chExt cx="5361905" cy="2142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457347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30970" y="3554685"/>
            <a:ext cx="9972268" cy="4032476"/>
            <a:chOff x="1130970" y="3554685"/>
            <a:chExt cx="9972268" cy="4032476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30970" y="3554685"/>
              <a:ext cx="9972268" cy="403247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47089" y="7580026"/>
            <a:ext cx="9925926" cy="35714"/>
            <a:chOff x="1147089" y="7580026"/>
            <a:chExt cx="9925926" cy="35714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47089" y="7580026"/>
              <a:ext cx="9925926" cy="35714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058147" y="3804392"/>
            <a:ext cx="3824768" cy="838330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271314" y="5201971"/>
            <a:ext cx="5243209" cy="670943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424486" y="6383171"/>
            <a:ext cx="5414600" cy="670943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2152210" y="5775695"/>
            <a:ext cx="4333638" cy="670943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489295" y="6918991"/>
            <a:ext cx="6772467" cy="938724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081324" y="4610857"/>
            <a:ext cx="5596733" cy="6709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476190"/>
            <a:ext cx="1903821" cy="1145116"/>
            <a:chOff x="2621588" y="476190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47619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65190" y="2244796"/>
            <a:ext cx="10001500" cy="42857"/>
            <a:chOff x="6665190" y="2244796"/>
            <a:chExt cx="10001500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5190" y="2244796"/>
              <a:ext cx="10001500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08529" y="4355165"/>
            <a:ext cx="2248861" cy="35714"/>
            <a:chOff x="5308529" y="4355165"/>
            <a:chExt cx="2248861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308529" y="4355165"/>
              <a:ext cx="2248861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16790" y="4355165"/>
            <a:ext cx="2248861" cy="35714"/>
            <a:chOff x="10716790" y="4355165"/>
            <a:chExt cx="2248861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0716790" y="4355165"/>
              <a:ext cx="2248861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08529" y="7215737"/>
            <a:ext cx="2248861" cy="35714"/>
            <a:chOff x="5308529" y="7215737"/>
            <a:chExt cx="2248861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5308529" y="7215737"/>
              <a:ext cx="2248861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16790" y="7215737"/>
            <a:ext cx="2248861" cy="35714"/>
            <a:chOff x="10716790" y="7215737"/>
            <a:chExt cx="2248861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716790" y="7215737"/>
              <a:ext cx="2248861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03275" y="3241928"/>
            <a:ext cx="1322103" cy="1075557"/>
            <a:chOff x="3403275" y="3241928"/>
            <a:chExt cx="1322103" cy="10755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03275" y="3241928"/>
              <a:ext cx="1322103" cy="10755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42393" y="3241928"/>
            <a:ext cx="1322103" cy="1075557"/>
            <a:chOff x="8442393" y="3241928"/>
            <a:chExt cx="1322103" cy="10755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42393" y="3241928"/>
              <a:ext cx="1322103" cy="10755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81510" y="3241928"/>
            <a:ext cx="1322103" cy="1075557"/>
            <a:chOff x="13481510" y="3241928"/>
            <a:chExt cx="1322103" cy="10755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81510" y="3241928"/>
              <a:ext cx="1322103" cy="10755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68103" y="6109163"/>
            <a:ext cx="1322103" cy="1075557"/>
            <a:chOff x="3368103" y="6109163"/>
            <a:chExt cx="1322103" cy="10755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68103" y="6109163"/>
              <a:ext cx="1322103" cy="10755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407221" y="6109163"/>
            <a:ext cx="1322103" cy="1075557"/>
            <a:chOff x="8407221" y="6109163"/>
            <a:chExt cx="1322103" cy="107555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07221" y="6109163"/>
              <a:ext cx="1322103" cy="10755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31081" y="6213853"/>
            <a:ext cx="1322103" cy="1075557"/>
            <a:chOff x="13631081" y="6213853"/>
            <a:chExt cx="1322103" cy="107555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31081" y="6213853"/>
              <a:ext cx="1322103" cy="107555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61428" y="781394"/>
            <a:ext cx="1152625" cy="31118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80763" y="1913096"/>
            <a:ext cx="4923777" cy="111813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61077" y="801985"/>
            <a:ext cx="1860234" cy="33537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86115" y="4279782"/>
            <a:ext cx="4509529" cy="115925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576332" y="3270359"/>
            <a:ext cx="1194533" cy="125820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725230" y="4279782"/>
            <a:ext cx="4519053" cy="115925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617706" y="3270363"/>
            <a:ext cx="1207762" cy="125820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764325" y="4279782"/>
            <a:ext cx="4490481" cy="115925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654935" y="3270363"/>
            <a:ext cx="1213504" cy="126772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843970" y="7109777"/>
            <a:ext cx="4507957" cy="115925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544287" y="6137592"/>
            <a:ext cx="1225162" cy="125820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058106" y="7147011"/>
            <a:ext cx="4122710" cy="1159253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582011" y="6137592"/>
            <a:ext cx="1209333" cy="126772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097525" y="7132144"/>
            <a:ext cx="4103033" cy="1172443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851988" y="6268481"/>
            <a:ext cx="1200390" cy="12582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0205" y="467156"/>
            <a:ext cx="1903821" cy="1145116"/>
            <a:chOff x="4570205" y="467156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0205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1587" y="2200794"/>
            <a:ext cx="6715344" cy="42857"/>
            <a:chOff x="9701587" y="2200794"/>
            <a:chExt cx="6715344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1587" y="2200794"/>
              <a:ext cx="6715344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9258" y="3087838"/>
            <a:ext cx="1428571" cy="466847"/>
            <a:chOff x="13059258" y="3087838"/>
            <a:chExt cx="1428571" cy="4668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9258" y="3087838"/>
              <a:ext cx="1428571" cy="466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8273" y="4634204"/>
            <a:ext cx="5323810" cy="508653"/>
            <a:chOff x="11308273" y="4634204"/>
            <a:chExt cx="5323810" cy="5086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5086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71239" y="1873982"/>
            <a:ext cx="8099100" cy="112339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136534" y="773903"/>
            <a:ext cx="862158" cy="33537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117547" y="3110309"/>
            <a:ext cx="1398480" cy="52344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331639" y="3302214"/>
            <a:ext cx="6706456" cy="5042298"/>
            <a:chOff x="2331639" y="3302214"/>
            <a:chExt cx="6706456" cy="5042298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31639" y="3302214"/>
              <a:ext cx="6706456" cy="5042298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769429" y="5201971"/>
            <a:ext cx="4544857" cy="670943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250638" y="4610857"/>
            <a:ext cx="5322924" cy="6709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0205" y="467156"/>
            <a:ext cx="1903821" cy="1145116"/>
            <a:chOff x="4570205" y="467156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0205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1587" y="2200794"/>
            <a:ext cx="6715344" cy="42857"/>
            <a:chOff x="9701587" y="2200794"/>
            <a:chExt cx="6715344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1587" y="2200794"/>
              <a:ext cx="6715344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9258" y="3087838"/>
            <a:ext cx="1428571" cy="466847"/>
            <a:chOff x="13059258" y="3087838"/>
            <a:chExt cx="1428571" cy="4668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9258" y="3087838"/>
              <a:ext cx="1428571" cy="466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8273" y="4634204"/>
            <a:ext cx="5323810" cy="508653"/>
            <a:chOff x="11308273" y="4634204"/>
            <a:chExt cx="5323810" cy="5086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5086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71239" y="1873982"/>
            <a:ext cx="8099100" cy="112339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055658" y="773903"/>
            <a:ext cx="966692" cy="33537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36499" y="3047785"/>
            <a:ext cx="1575842" cy="60802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36447" y="3087838"/>
            <a:ext cx="9548054" cy="5329214"/>
            <a:chOff x="1136447" y="3087838"/>
            <a:chExt cx="9548054" cy="532921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36447" y="3087838"/>
              <a:ext cx="9548054" cy="532921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066009" y="5735582"/>
            <a:ext cx="5316448" cy="35714"/>
            <a:chOff x="8066009" y="5735582"/>
            <a:chExt cx="5316448" cy="35714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5400000">
              <a:off x="8066009" y="5735582"/>
              <a:ext cx="5316448" cy="35714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205704" y="8382798"/>
            <a:ext cx="9515989" cy="35714"/>
            <a:chOff x="1205704" y="8382798"/>
            <a:chExt cx="9515989" cy="35714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05704" y="8382798"/>
              <a:ext cx="9515989" cy="35714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880143" y="5201971"/>
            <a:ext cx="4434390" cy="670943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1332781" y="4610857"/>
            <a:ext cx="5211952" cy="6709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0205" y="467156"/>
            <a:ext cx="1903821" cy="1145116"/>
            <a:chOff x="4570205" y="467156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0205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1587" y="2200794"/>
            <a:ext cx="6715344" cy="42857"/>
            <a:chOff x="9701587" y="2200794"/>
            <a:chExt cx="6715344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1587" y="2200794"/>
              <a:ext cx="6715344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9258" y="3087838"/>
            <a:ext cx="1428571" cy="466847"/>
            <a:chOff x="13059258" y="3087838"/>
            <a:chExt cx="1428571" cy="4668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9258" y="3087838"/>
              <a:ext cx="1428571" cy="466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8273" y="4634204"/>
            <a:ext cx="5323810" cy="508653"/>
            <a:chOff x="11308273" y="4634204"/>
            <a:chExt cx="5323810" cy="5086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5086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71239" y="1873982"/>
            <a:ext cx="8099100" cy="112339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134201" y="773903"/>
            <a:ext cx="859634" cy="33537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026432" y="3048375"/>
            <a:ext cx="1482813" cy="60684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326592" y="3676802"/>
            <a:ext cx="9143426" cy="4146360"/>
            <a:chOff x="1326592" y="3676802"/>
            <a:chExt cx="9143426" cy="4146360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26592" y="3676802"/>
              <a:ext cx="9143426" cy="4146360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214657" y="4610857"/>
            <a:ext cx="5577686" cy="67094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0205" y="467156"/>
            <a:ext cx="1903821" cy="1145116"/>
            <a:chOff x="4570205" y="467156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0205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1587" y="2200794"/>
            <a:ext cx="6715344" cy="42857"/>
            <a:chOff x="9701587" y="2200794"/>
            <a:chExt cx="6715344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1587" y="2200794"/>
              <a:ext cx="6715344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9258" y="3087838"/>
            <a:ext cx="1428571" cy="466847"/>
            <a:chOff x="13059258" y="3087838"/>
            <a:chExt cx="1428571" cy="4668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9258" y="3087838"/>
              <a:ext cx="1428571" cy="466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8273" y="4634204"/>
            <a:ext cx="5323810" cy="508653"/>
            <a:chOff x="11308273" y="4634204"/>
            <a:chExt cx="5323810" cy="5086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5086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71239" y="1873982"/>
            <a:ext cx="8099100" cy="112339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022572" y="773903"/>
            <a:ext cx="1026463" cy="33537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33547" y="3052899"/>
            <a:ext cx="1603403" cy="59839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037848" y="3448194"/>
            <a:ext cx="9601745" cy="4873393"/>
            <a:chOff x="1037848" y="3448194"/>
            <a:chExt cx="9601745" cy="4873393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37848" y="3448194"/>
              <a:ext cx="9601745" cy="487339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153927" y="5848898"/>
            <a:ext cx="4872007" cy="35714"/>
            <a:chOff x="8153927" y="5848898"/>
            <a:chExt cx="4872007" cy="35714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5400000">
              <a:off x="8153927" y="5848898"/>
              <a:ext cx="4872007" cy="35714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835676" y="4610857"/>
            <a:ext cx="4968819" cy="670943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8802152" y="5224219"/>
            <a:ext cx="6516305" cy="67094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0205" y="467156"/>
            <a:ext cx="1903821" cy="1145116"/>
            <a:chOff x="4570205" y="467156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0205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1587" y="2200794"/>
            <a:ext cx="6715344" cy="42857"/>
            <a:chOff x="9701587" y="2200794"/>
            <a:chExt cx="6715344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1587" y="2200794"/>
              <a:ext cx="6715344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9258" y="3087838"/>
            <a:ext cx="1428571" cy="466847"/>
            <a:chOff x="13059258" y="3087838"/>
            <a:chExt cx="1428571" cy="4668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9258" y="3087838"/>
              <a:ext cx="1428571" cy="466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8273" y="4634204"/>
            <a:ext cx="5323810" cy="508653"/>
            <a:chOff x="11308273" y="4634204"/>
            <a:chExt cx="5323810" cy="5086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5086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71239" y="1873982"/>
            <a:ext cx="8099100" cy="112339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135563" y="773903"/>
            <a:ext cx="863577" cy="33537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769137" y="3047194"/>
            <a:ext cx="1748584" cy="60920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484491" y="3133015"/>
            <a:ext cx="9288960" cy="5374997"/>
            <a:chOff x="1484491" y="3133015"/>
            <a:chExt cx="9288960" cy="5374997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84491" y="3133015"/>
              <a:ext cx="9288960" cy="537499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103296" y="5777991"/>
            <a:ext cx="5358775" cy="35714"/>
            <a:chOff x="8103296" y="5777991"/>
            <a:chExt cx="5358775" cy="35714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5400000">
              <a:off x="8103296" y="5777991"/>
              <a:ext cx="5358775" cy="35714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641505" y="5201971"/>
            <a:ext cx="5125467" cy="670943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147267" y="6383171"/>
            <a:ext cx="5415628" cy="670943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1717991" y="5775695"/>
            <a:ext cx="4386686" cy="670943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925695" y="6938543"/>
            <a:ext cx="4428733" cy="959590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792191" y="4610857"/>
            <a:ext cx="5038495" cy="670943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999652" y="7590610"/>
            <a:ext cx="5828038" cy="6709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0205" y="467156"/>
            <a:ext cx="1903821" cy="1145116"/>
            <a:chOff x="4570205" y="467156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0205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1587" y="2200794"/>
            <a:ext cx="6715344" cy="42857"/>
            <a:chOff x="9701587" y="2200794"/>
            <a:chExt cx="6715344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1587" y="2200794"/>
              <a:ext cx="6715344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9258" y="3087838"/>
            <a:ext cx="1428571" cy="466847"/>
            <a:chOff x="13059258" y="3087838"/>
            <a:chExt cx="1428571" cy="4668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9258" y="3087838"/>
              <a:ext cx="1428571" cy="466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8273" y="4634204"/>
            <a:ext cx="5323810" cy="508653"/>
            <a:chOff x="11308273" y="4634204"/>
            <a:chExt cx="5323810" cy="5086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5086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83362" y="2921014"/>
            <a:ext cx="8587536" cy="6369991"/>
            <a:chOff x="1283362" y="2921014"/>
            <a:chExt cx="8587536" cy="636999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3362" y="2921014"/>
              <a:ext cx="8587536" cy="636999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07160" y="2921014"/>
            <a:ext cx="8663738" cy="6387989"/>
            <a:chOff x="1207160" y="2921014"/>
            <a:chExt cx="8663738" cy="638798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7160" y="2921014"/>
              <a:ext cx="8663738" cy="638798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07160" y="2921014"/>
            <a:ext cx="8663738" cy="6369991"/>
            <a:chOff x="1207160" y="2921014"/>
            <a:chExt cx="8663738" cy="636999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7160" y="2921014"/>
              <a:ext cx="8663738" cy="636999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29369" y="2921014"/>
            <a:ext cx="8641529" cy="6351993"/>
            <a:chOff x="1229369" y="2921014"/>
            <a:chExt cx="8641529" cy="635199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9369" y="2921014"/>
              <a:ext cx="8641529" cy="635199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7160" y="2921014"/>
            <a:ext cx="8663738" cy="6351993"/>
            <a:chOff x="1207160" y="2921014"/>
            <a:chExt cx="8663738" cy="635199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7160" y="2921014"/>
              <a:ext cx="8663738" cy="635199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71239" y="1873982"/>
            <a:ext cx="8099100" cy="112339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022382" y="773903"/>
            <a:ext cx="1027034" cy="33537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933356" y="3047194"/>
            <a:ext cx="1588422" cy="60979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07160" y="2939300"/>
            <a:ext cx="8663738" cy="6351993"/>
            <a:chOff x="1207160" y="2939300"/>
            <a:chExt cx="8663738" cy="6351993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07160" y="2939300"/>
              <a:ext cx="8663738" cy="6351993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2021486" y="5201971"/>
            <a:ext cx="4202638" cy="670943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1499724" y="4610857"/>
            <a:ext cx="5178581" cy="67094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0205" y="467156"/>
            <a:ext cx="1903821" cy="1145116"/>
            <a:chOff x="4570205" y="467156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0205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1587" y="2200794"/>
            <a:ext cx="6715344" cy="42857"/>
            <a:chOff x="9701587" y="2200794"/>
            <a:chExt cx="6715344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1587" y="2200794"/>
              <a:ext cx="6715344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9258" y="3087838"/>
            <a:ext cx="1428571" cy="466847"/>
            <a:chOff x="13059258" y="3087838"/>
            <a:chExt cx="1428571" cy="4668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9258" y="3087838"/>
              <a:ext cx="1428571" cy="466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8273" y="4634204"/>
            <a:ext cx="5323810" cy="508653"/>
            <a:chOff x="11308273" y="4634204"/>
            <a:chExt cx="5323810" cy="5086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5086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83362" y="2921014"/>
            <a:ext cx="8587536" cy="6369991"/>
            <a:chOff x="1283362" y="2921014"/>
            <a:chExt cx="8587536" cy="636999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3362" y="2921014"/>
              <a:ext cx="8587536" cy="636999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07160" y="2921014"/>
            <a:ext cx="8663738" cy="6387989"/>
            <a:chOff x="1207160" y="2921014"/>
            <a:chExt cx="8663738" cy="638798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7160" y="2921014"/>
              <a:ext cx="8663738" cy="638798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07160" y="2921014"/>
            <a:ext cx="8663738" cy="6369991"/>
            <a:chOff x="1207160" y="2921014"/>
            <a:chExt cx="8663738" cy="636999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7160" y="2921014"/>
              <a:ext cx="8663738" cy="636999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29369" y="2921014"/>
            <a:ext cx="8641529" cy="6351993"/>
            <a:chOff x="1229369" y="2921014"/>
            <a:chExt cx="8641529" cy="635199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9369" y="2921014"/>
              <a:ext cx="8641529" cy="635199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81176" y="2921014"/>
            <a:ext cx="8789723" cy="6338253"/>
            <a:chOff x="1081176" y="2921014"/>
            <a:chExt cx="8789723" cy="633825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1176" y="2921014"/>
              <a:ext cx="8789723" cy="633825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71239" y="1873982"/>
            <a:ext cx="8099100" cy="112339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022382" y="773903"/>
            <a:ext cx="1035311" cy="33537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021709" y="3047194"/>
            <a:ext cx="1491670" cy="61038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779264" y="4687048"/>
            <a:ext cx="5708257" cy="670943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045552" y="5260000"/>
            <a:ext cx="6189820" cy="662924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1132533" y="5902505"/>
            <a:ext cx="5909496" cy="6629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0205" y="467156"/>
            <a:ext cx="1903821" cy="1145116"/>
            <a:chOff x="4570205" y="467156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0205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1587" y="2200794"/>
            <a:ext cx="6715344" cy="42857"/>
            <a:chOff x="9701587" y="2200794"/>
            <a:chExt cx="6715344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1587" y="2200794"/>
              <a:ext cx="6715344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9258" y="3087838"/>
            <a:ext cx="1428571" cy="466847"/>
            <a:chOff x="13059258" y="3087838"/>
            <a:chExt cx="1428571" cy="4668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9258" y="3087838"/>
              <a:ext cx="1428571" cy="466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8273" y="4634204"/>
            <a:ext cx="5323810" cy="508653"/>
            <a:chOff x="11308273" y="4634204"/>
            <a:chExt cx="5323810" cy="5086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5086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70115" y="2921014"/>
            <a:ext cx="8681736" cy="6351993"/>
            <a:chOff x="1370115" y="2921014"/>
            <a:chExt cx="8681736" cy="635199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0115" y="2921014"/>
              <a:ext cx="8681736" cy="635199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1239" y="1873982"/>
            <a:ext cx="8099100" cy="112339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046039" y="773903"/>
            <a:ext cx="995549" cy="33537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016394" y="3047585"/>
            <a:ext cx="1507222" cy="60607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206267" y="4610857"/>
            <a:ext cx="5481324" cy="67094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0205" y="467156"/>
            <a:ext cx="1903821" cy="1145116"/>
            <a:chOff x="4570205" y="467156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0205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1587" y="2200794"/>
            <a:ext cx="6715344" cy="42857"/>
            <a:chOff x="9701587" y="2200794"/>
            <a:chExt cx="6715344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1587" y="2200794"/>
              <a:ext cx="6715344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9258" y="3087838"/>
            <a:ext cx="1428571" cy="466847"/>
            <a:chOff x="13059258" y="3087838"/>
            <a:chExt cx="1428571" cy="4668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9258" y="3087838"/>
              <a:ext cx="1428571" cy="466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8273" y="4634204"/>
            <a:ext cx="5323810" cy="508653"/>
            <a:chOff x="11308273" y="4634204"/>
            <a:chExt cx="5323810" cy="5086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5086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83362" y="2921014"/>
            <a:ext cx="8587536" cy="6369991"/>
            <a:chOff x="1283362" y="2921014"/>
            <a:chExt cx="8587536" cy="636999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3362" y="2921014"/>
              <a:ext cx="8587536" cy="636999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07160" y="2921014"/>
            <a:ext cx="8663738" cy="6387989"/>
            <a:chOff x="1207160" y="2921014"/>
            <a:chExt cx="8663738" cy="638798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7160" y="2921014"/>
              <a:ext cx="8663738" cy="638798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07160" y="2921014"/>
            <a:ext cx="8663738" cy="6369991"/>
            <a:chOff x="1207160" y="2921014"/>
            <a:chExt cx="8663738" cy="636999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7160" y="2921014"/>
              <a:ext cx="8663738" cy="636999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29369" y="2921014"/>
            <a:ext cx="8641529" cy="6351993"/>
            <a:chOff x="1229369" y="2921014"/>
            <a:chExt cx="8641529" cy="635199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9369" y="2921014"/>
              <a:ext cx="8641529" cy="635199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89163" y="2921014"/>
            <a:ext cx="8681736" cy="6351993"/>
            <a:chOff x="1189163" y="2921014"/>
            <a:chExt cx="8681736" cy="635199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9163" y="2921014"/>
              <a:ext cx="8681736" cy="635199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9380" y="2921014"/>
            <a:ext cx="8731518" cy="6387989"/>
            <a:chOff x="1139380" y="2921014"/>
            <a:chExt cx="8731518" cy="638798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39380" y="2921014"/>
              <a:ext cx="8731518" cy="6387989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71239" y="1873982"/>
            <a:ext cx="8099100" cy="1123395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023058" y="773903"/>
            <a:ext cx="1034530" cy="335377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933356" y="3047194"/>
            <a:ext cx="1597670" cy="611375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39380" y="2921014"/>
            <a:ext cx="8731518" cy="6369991"/>
            <a:chOff x="1139380" y="2921014"/>
            <a:chExt cx="8731518" cy="6369991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39380" y="2921014"/>
              <a:ext cx="8731518" cy="6369991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1123924" y="5201971"/>
            <a:ext cx="4799619" cy="670943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1122076" y="6383171"/>
            <a:ext cx="5715447" cy="670943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1380733" y="5775695"/>
            <a:ext cx="4524400" cy="670943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9230819" y="4610857"/>
            <a:ext cx="6275819" cy="67094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0205" y="467156"/>
            <a:ext cx="1903821" cy="1145116"/>
            <a:chOff x="4570205" y="467156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0205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1587" y="2200794"/>
            <a:ext cx="6715344" cy="42857"/>
            <a:chOff x="9701587" y="2200794"/>
            <a:chExt cx="6715344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1587" y="2200794"/>
              <a:ext cx="6715344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9258" y="3087838"/>
            <a:ext cx="1428571" cy="466847"/>
            <a:chOff x="13059258" y="3087838"/>
            <a:chExt cx="1428571" cy="4668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9258" y="3087838"/>
              <a:ext cx="1428571" cy="466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8273" y="4634204"/>
            <a:ext cx="5323810" cy="508653"/>
            <a:chOff x="11308273" y="4634204"/>
            <a:chExt cx="5323810" cy="5086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5086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83362" y="2921014"/>
            <a:ext cx="8587536" cy="6369991"/>
            <a:chOff x="1283362" y="2921014"/>
            <a:chExt cx="8587536" cy="636999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3362" y="2921014"/>
              <a:ext cx="8587536" cy="636999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07160" y="2921014"/>
            <a:ext cx="8663738" cy="6387989"/>
            <a:chOff x="1207160" y="2921014"/>
            <a:chExt cx="8663738" cy="638798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7160" y="2921014"/>
              <a:ext cx="8663738" cy="638798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07160" y="2921014"/>
            <a:ext cx="8663738" cy="6369991"/>
            <a:chOff x="1207160" y="2921014"/>
            <a:chExt cx="8663738" cy="636999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7160" y="2921014"/>
              <a:ext cx="8663738" cy="636999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29369" y="2921014"/>
            <a:ext cx="8641529" cy="6351993"/>
            <a:chOff x="1229369" y="2921014"/>
            <a:chExt cx="8641529" cy="635199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9369" y="2921014"/>
              <a:ext cx="8641529" cy="635199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89163" y="2921014"/>
            <a:ext cx="8681736" cy="6351993"/>
            <a:chOff x="1189163" y="2921014"/>
            <a:chExt cx="8681736" cy="635199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9163" y="2921014"/>
              <a:ext cx="8681736" cy="635199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07160" y="2921014"/>
            <a:ext cx="8663738" cy="6369991"/>
            <a:chOff x="1207160" y="2921014"/>
            <a:chExt cx="8663738" cy="636999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07160" y="2921014"/>
              <a:ext cx="8663738" cy="6369991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71239" y="1873982"/>
            <a:ext cx="8099100" cy="1123395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022382" y="773903"/>
            <a:ext cx="1027034" cy="335377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933356" y="3047194"/>
            <a:ext cx="1597670" cy="611375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283362" y="2902728"/>
            <a:ext cx="8587536" cy="6406275"/>
            <a:chOff x="1283362" y="2902728"/>
            <a:chExt cx="8587536" cy="6406275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83362" y="2902728"/>
              <a:ext cx="8587536" cy="6406275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1277419" y="5201971"/>
            <a:ext cx="4636876" cy="670943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0635886" y="6383171"/>
            <a:ext cx="5651047" cy="670943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1707152" y="5775695"/>
            <a:ext cx="4273695" cy="670943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1490010" y="6938543"/>
            <a:ext cx="4597524" cy="670943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1503605" y="4610857"/>
            <a:ext cx="5673390" cy="6709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476190"/>
            <a:ext cx="1903821" cy="1145116"/>
            <a:chOff x="2621588" y="476190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47619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65156" y="2253520"/>
            <a:ext cx="10001568" cy="42857"/>
            <a:chOff x="6665156" y="2253520"/>
            <a:chExt cx="10001568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5156" y="2253520"/>
              <a:ext cx="10001568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08529" y="4355165"/>
            <a:ext cx="2248861" cy="35714"/>
            <a:chOff x="5308529" y="4355165"/>
            <a:chExt cx="2248861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308529" y="4355165"/>
              <a:ext cx="2248861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16790" y="4355165"/>
            <a:ext cx="2248861" cy="35714"/>
            <a:chOff x="10716790" y="4355165"/>
            <a:chExt cx="2248861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0716790" y="4355165"/>
              <a:ext cx="2248861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08529" y="7215737"/>
            <a:ext cx="2248861" cy="35714"/>
            <a:chOff x="5308529" y="7215737"/>
            <a:chExt cx="2248861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5308529" y="7215737"/>
              <a:ext cx="2248861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16790" y="7215737"/>
            <a:ext cx="2248861" cy="35714"/>
            <a:chOff x="10716790" y="7215737"/>
            <a:chExt cx="2248861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716790" y="7215737"/>
              <a:ext cx="2248861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03275" y="3241928"/>
            <a:ext cx="1322103" cy="1075557"/>
            <a:chOff x="3403275" y="3241928"/>
            <a:chExt cx="1322103" cy="10755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03275" y="3241928"/>
              <a:ext cx="1322103" cy="10755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42393" y="3241928"/>
            <a:ext cx="1322103" cy="1075557"/>
            <a:chOff x="8442393" y="3241928"/>
            <a:chExt cx="1322103" cy="10755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42393" y="3241928"/>
              <a:ext cx="1322103" cy="10755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81510" y="3241928"/>
            <a:ext cx="1322103" cy="1075557"/>
            <a:chOff x="13481510" y="3241928"/>
            <a:chExt cx="1322103" cy="10755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81510" y="3241928"/>
              <a:ext cx="1322103" cy="10755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68103" y="6109163"/>
            <a:ext cx="1322103" cy="1075557"/>
            <a:chOff x="3368103" y="6109163"/>
            <a:chExt cx="1322103" cy="10755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68103" y="6109163"/>
              <a:ext cx="1322103" cy="10755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407221" y="6109163"/>
            <a:ext cx="1322103" cy="1075557"/>
            <a:chOff x="8407221" y="6109163"/>
            <a:chExt cx="1322103" cy="107555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07221" y="6109163"/>
              <a:ext cx="1322103" cy="107555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61428" y="781394"/>
            <a:ext cx="1152625" cy="31118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80763" y="1913096"/>
            <a:ext cx="4923777" cy="111813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61363" y="801985"/>
            <a:ext cx="1859377" cy="33537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054163" y="4279782"/>
            <a:ext cx="4132205" cy="115925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582125" y="3294116"/>
            <a:ext cx="1207161" cy="118694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688324" y="4262334"/>
            <a:ext cx="5122376" cy="115925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615801" y="3294116"/>
            <a:ext cx="1213476" cy="118694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625534" y="4279782"/>
            <a:ext cx="4667376" cy="115925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655230" y="3294116"/>
            <a:ext cx="1202618" cy="118694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78611" y="7109773"/>
            <a:ext cx="5510910" cy="115925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531230" y="6161344"/>
            <a:ext cx="1231723" cy="118694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036296" y="7013953"/>
            <a:ext cx="5242872" cy="137196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570344" y="6151820"/>
            <a:ext cx="1221723" cy="12059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0205" y="467156"/>
            <a:ext cx="1903821" cy="1145116"/>
            <a:chOff x="4570205" y="467156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0205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1587" y="2200794"/>
            <a:ext cx="6715344" cy="42857"/>
            <a:chOff x="9701587" y="2200794"/>
            <a:chExt cx="6715344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1587" y="2200794"/>
              <a:ext cx="6715344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9258" y="3087838"/>
            <a:ext cx="1428571" cy="466847"/>
            <a:chOff x="13059258" y="3087838"/>
            <a:chExt cx="1428571" cy="4668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9258" y="3087838"/>
              <a:ext cx="1428571" cy="466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8273" y="4634204"/>
            <a:ext cx="5323810" cy="508653"/>
            <a:chOff x="11308273" y="4634204"/>
            <a:chExt cx="5323810" cy="5086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5086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83362" y="2921014"/>
            <a:ext cx="8587536" cy="6369991"/>
            <a:chOff x="1283362" y="2921014"/>
            <a:chExt cx="8587536" cy="636999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3362" y="2921014"/>
              <a:ext cx="8587536" cy="636999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07160" y="2921014"/>
            <a:ext cx="8663738" cy="6387989"/>
            <a:chOff x="1207160" y="2921014"/>
            <a:chExt cx="8663738" cy="638798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7160" y="2921014"/>
              <a:ext cx="8663738" cy="638798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07160" y="2921014"/>
            <a:ext cx="8663738" cy="6369991"/>
            <a:chOff x="1207160" y="2921014"/>
            <a:chExt cx="8663738" cy="636999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7160" y="2921014"/>
              <a:ext cx="8663738" cy="636999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29369" y="2921014"/>
            <a:ext cx="8641529" cy="6351993"/>
            <a:chOff x="1229369" y="2921014"/>
            <a:chExt cx="8641529" cy="635199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9369" y="2921014"/>
              <a:ext cx="8641529" cy="635199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89163" y="2921014"/>
            <a:ext cx="8681736" cy="6351993"/>
            <a:chOff x="1189163" y="2921014"/>
            <a:chExt cx="8681736" cy="635199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9163" y="2921014"/>
              <a:ext cx="8681736" cy="635199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07160" y="2921014"/>
            <a:ext cx="8663738" cy="6369991"/>
            <a:chOff x="1207160" y="2921014"/>
            <a:chExt cx="8663738" cy="636999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07160" y="2921014"/>
              <a:ext cx="8663738" cy="636999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07160" y="2921014"/>
            <a:ext cx="8663738" cy="6369991"/>
            <a:chOff x="1207160" y="2921014"/>
            <a:chExt cx="8663738" cy="636999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07160" y="2921014"/>
              <a:ext cx="8663738" cy="6369991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71239" y="1873982"/>
            <a:ext cx="8099100" cy="1123395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024906" y="773903"/>
            <a:ext cx="1029730" cy="335377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460632" y="3047194"/>
            <a:ext cx="745137" cy="610384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88875" y="2921014"/>
            <a:ext cx="8682024" cy="6369991"/>
            <a:chOff x="1188875" y="2921014"/>
            <a:chExt cx="8682024" cy="6369991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88875" y="2921014"/>
              <a:ext cx="8682024" cy="6369991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1820052" y="3804392"/>
            <a:ext cx="3824768" cy="838330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850400" y="5201971"/>
            <a:ext cx="4987695" cy="670943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362876" y="5775695"/>
            <a:ext cx="5308105" cy="670943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1514848" y="4610857"/>
            <a:ext cx="5096324" cy="67094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69039" y="485714"/>
            <a:ext cx="1903821" cy="1145116"/>
            <a:chOff x="4569039" y="485714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9039" y="48571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7619" y="3516129"/>
            <a:ext cx="14990476" cy="266029"/>
            <a:chOff x="1647619" y="3516129"/>
            <a:chExt cx="14990476" cy="2660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7619" y="3516129"/>
              <a:ext cx="14990476" cy="2660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4220" y="2250132"/>
            <a:ext cx="8973570" cy="50000"/>
            <a:chOff x="7204220" y="2250132"/>
            <a:chExt cx="8973570" cy="50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4220" y="2250132"/>
              <a:ext cx="8973570" cy="500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1239" y="1873982"/>
            <a:ext cx="5870528" cy="11233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84315" y="782937"/>
            <a:ext cx="866492" cy="3353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5238" y="4668048"/>
            <a:ext cx="14828799" cy="365714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0448" y="3120722"/>
            <a:ext cx="3405333" cy="13697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69039" y="485714"/>
            <a:ext cx="1903821" cy="1145116"/>
            <a:chOff x="4569039" y="485714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9039" y="48571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7619" y="3516129"/>
            <a:ext cx="14990476" cy="266029"/>
            <a:chOff x="1647619" y="3516129"/>
            <a:chExt cx="14990476" cy="2660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7619" y="3516129"/>
              <a:ext cx="14990476" cy="2660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4220" y="2250132"/>
            <a:ext cx="8973570" cy="50000"/>
            <a:chOff x="7204220" y="2250132"/>
            <a:chExt cx="8973570" cy="50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4220" y="2250132"/>
              <a:ext cx="8973570" cy="500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1239" y="1873982"/>
            <a:ext cx="5870528" cy="11233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6268" y="782937"/>
            <a:ext cx="859206" cy="3353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5238" y="4668048"/>
            <a:ext cx="14958980" cy="418801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0471" y="3120722"/>
            <a:ext cx="4405875" cy="13697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69039" y="485714"/>
            <a:ext cx="1903821" cy="1145116"/>
            <a:chOff x="4569039" y="485714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9039" y="48571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7619" y="3516129"/>
            <a:ext cx="14990476" cy="266029"/>
            <a:chOff x="1647619" y="3516129"/>
            <a:chExt cx="14990476" cy="2660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7619" y="3516129"/>
              <a:ext cx="14990476" cy="2660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4220" y="2250132"/>
            <a:ext cx="8973570" cy="50000"/>
            <a:chOff x="7204220" y="2250132"/>
            <a:chExt cx="8973570" cy="50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4220" y="2250132"/>
              <a:ext cx="8973570" cy="500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1239" y="1873982"/>
            <a:ext cx="5870528" cy="11233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6658" y="782937"/>
            <a:ext cx="858034" cy="3353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5714" y="4653305"/>
            <a:ext cx="15374952" cy="36834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7958" y="2987707"/>
            <a:ext cx="3487133" cy="13697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69039" y="485714"/>
            <a:ext cx="1903821" cy="1145116"/>
            <a:chOff x="4569039" y="485714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9039" y="48571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7619" y="3516129"/>
            <a:ext cx="14990476" cy="266029"/>
            <a:chOff x="1647619" y="3516129"/>
            <a:chExt cx="14990476" cy="2660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7619" y="3516129"/>
              <a:ext cx="14990476" cy="2660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4220" y="2250132"/>
            <a:ext cx="8973570" cy="50000"/>
            <a:chOff x="7204220" y="2250132"/>
            <a:chExt cx="8973570" cy="50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4220" y="2250132"/>
              <a:ext cx="8973570" cy="500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1239" y="1873982"/>
            <a:ext cx="5870528" cy="11233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7630" y="782937"/>
            <a:ext cx="864644" cy="3353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0476" y="4372810"/>
            <a:ext cx="14918199" cy="418801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6326" y="2987707"/>
            <a:ext cx="3501647" cy="136979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69039" y="485714"/>
            <a:ext cx="1903821" cy="1145116"/>
            <a:chOff x="4569039" y="485714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9039" y="48571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7619" y="3516129"/>
            <a:ext cx="14990476" cy="266029"/>
            <a:chOff x="1647619" y="3516129"/>
            <a:chExt cx="14990476" cy="2660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7619" y="3516129"/>
              <a:ext cx="14990476" cy="2660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4220" y="2250132"/>
            <a:ext cx="8973570" cy="50000"/>
            <a:chOff x="7204220" y="2250132"/>
            <a:chExt cx="8973570" cy="50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4220" y="2250132"/>
              <a:ext cx="8973570" cy="500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1239" y="1873982"/>
            <a:ext cx="5870528" cy="11233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6372" y="782937"/>
            <a:ext cx="858892" cy="3353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26210" y="4435248"/>
            <a:ext cx="14247086" cy="36529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9502" y="3120722"/>
            <a:ext cx="3370628" cy="136979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69039" y="476190"/>
            <a:ext cx="1903821" cy="1145116"/>
            <a:chOff x="4569039" y="476190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9039" y="47619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57677" y="773413"/>
            <a:ext cx="927358" cy="3353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1170" y="3475338"/>
            <a:ext cx="6309857" cy="9978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21410" y="3519578"/>
            <a:ext cx="6613295" cy="99779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7022" y="4262171"/>
            <a:ext cx="7455305" cy="34345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07217" y="2260714"/>
            <a:ext cx="9770560" cy="50000"/>
            <a:chOff x="6407217" y="2260714"/>
            <a:chExt cx="9770560" cy="500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07217" y="2260714"/>
              <a:ext cx="9770560" cy="5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55332" y="4355165"/>
            <a:ext cx="2248861" cy="35714"/>
            <a:chOff x="7855332" y="4355165"/>
            <a:chExt cx="2248861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7855332" y="4355165"/>
              <a:ext cx="2248861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55332" y="7215737"/>
            <a:ext cx="2248861" cy="35714"/>
            <a:chOff x="7855332" y="7215737"/>
            <a:chExt cx="2248861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7855332" y="7215737"/>
              <a:ext cx="2248861" cy="357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1239" y="1859782"/>
            <a:ext cx="5008672" cy="11616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68381" y="4262171"/>
            <a:ext cx="8188124" cy="268062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69039" y="476190"/>
            <a:ext cx="1903821" cy="1145116"/>
            <a:chOff x="4569039" y="476190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9039" y="47619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1139" y="3678636"/>
            <a:ext cx="14990476" cy="266029"/>
            <a:chOff x="1651139" y="3678636"/>
            <a:chExt cx="14990476" cy="2660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139" y="3678636"/>
              <a:ext cx="14990476" cy="2660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90657" y="2303111"/>
            <a:ext cx="14187247" cy="50000"/>
            <a:chOff x="1990657" y="2303111"/>
            <a:chExt cx="14187247" cy="50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90657" y="2303111"/>
              <a:ext cx="14187247" cy="500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68768" y="4151767"/>
            <a:ext cx="4989152" cy="34073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54963" y="773413"/>
            <a:ext cx="925977" cy="33537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69039" y="476190"/>
            <a:ext cx="1903821" cy="1145116"/>
            <a:chOff x="4569039" y="476190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9039" y="47619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8095" y="1241860"/>
            <a:ext cx="16952381" cy="8284585"/>
            <a:chOff x="638095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095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09491" y="2281878"/>
            <a:ext cx="13968318" cy="50000"/>
            <a:chOff x="2209491" y="2281878"/>
            <a:chExt cx="13968318" cy="50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9491" y="2281878"/>
              <a:ext cx="13968318" cy="500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3161" y="4258069"/>
            <a:ext cx="14492714" cy="32073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98677" y="773413"/>
            <a:ext cx="1026330" cy="335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476190"/>
            <a:ext cx="1903821" cy="1145116"/>
            <a:chOff x="4573028" y="476190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47619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31763" y="782937"/>
            <a:ext cx="1032415" cy="3353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87277" y="2237760"/>
            <a:ext cx="9222869" cy="42857"/>
            <a:chOff x="7787277" y="2237760"/>
            <a:chExt cx="9222869" cy="4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87277" y="2237760"/>
              <a:ext cx="9222869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4332" y="2768664"/>
            <a:ext cx="8878889" cy="6119816"/>
            <a:chOff x="954332" y="2768664"/>
            <a:chExt cx="8878889" cy="61198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332" y="2768664"/>
              <a:ext cx="8878889" cy="611981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1239" y="1797792"/>
            <a:ext cx="5787138" cy="11233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66481" y="3373338"/>
            <a:ext cx="7263029" cy="262131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77992" y="6329401"/>
            <a:ext cx="6264190" cy="6416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78000" y="6891076"/>
            <a:ext cx="5644143" cy="64160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78000" y="7456724"/>
            <a:ext cx="4125020" cy="641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69039" y="485714"/>
            <a:ext cx="1903821" cy="1145116"/>
            <a:chOff x="4569039" y="485714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9039" y="48571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37033" y="2225813"/>
            <a:ext cx="5267731" cy="42857"/>
            <a:chOff x="11237033" y="2225813"/>
            <a:chExt cx="5267731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37033" y="2225813"/>
              <a:ext cx="5267731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0647" y="2957414"/>
            <a:ext cx="15046019" cy="5809524"/>
            <a:chOff x="1620647" y="2957414"/>
            <a:chExt cx="15046019" cy="580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0647" y="2957414"/>
              <a:ext cx="15046019" cy="580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60663" y="2966938"/>
            <a:ext cx="14990476" cy="844702"/>
            <a:chOff x="1660663" y="2966938"/>
            <a:chExt cx="14990476" cy="8447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0663" y="2966938"/>
              <a:ext cx="14990476" cy="8447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51139" y="3678636"/>
            <a:ext cx="14990476" cy="266029"/>
            <a:chOff x="1651139" y="3678636"/>
            <a:chExt cx="14990476" cy="2660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1139" y="3678636"/>
              <a:ext cx="14990476" cy="2660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12720" y="3665544"/>
            <a:ext cx="15066667" cy="21429"/>
            <a:chOff x="1612720" y="3665544"/>
            <a:chExt cx="15066667" cy="2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2720" y="3665544"/>
              <a:ext cx="15066667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09073" y="3288470"/>
            <a:ext cx="306920" cy="28571"/>
            <a:chOff x="7709073" y="3288470"/>
            <a:chExt cx="306920" cy="285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60000">
              <a:off x="7709073" y="3288470"/>
              <a:ext cx="306920" cy="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39242" y="3288470"/>
            <a:ext cx="306920" cy="28571"/>
            <a:chOff x="10839242" y="3288470"/>
            <a:chExt cx="306920" cy="285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60000">
              <a:off x="10839242" y="3288470"/>
              <a:ext cx="306920" cy="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18695" y="6645138"/>
            <a:ext cx="15047619" cy="21429"/>
            <a:chOff x="1618695" y="6645138"/>
            <a:chExt cx="15047619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18695" y="6645138"/>
              <a:ext cx="15047619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18695" y="5189236"/>
            <a:ext cx="15047619" cy="21429"/>
            <a:chOff x="1618695" y="5189236"/>
            <a:chExt cx="15047619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8695" y="5189236"/>
              <a:ext cx="15047619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19048" y="8068327"/>
            <a:ext cx="15047619" cy="21429"/>
            <a:chOff x="1619048" y="8068327"/>
            <a:chExt cx="15047619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19048" y="8068327"/>
              <a:ext cx="15047619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18695" y="5923810"/>
            <a:ext cx="15047619" cy="21429"/>
            <a:chOff x="1618695" y="5923810"/>
            <a:chExt cx="15047619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18695" y="5923810"/>
              <a:ext cx="15047619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58274" y="3288470"/>
            <a:ext cx="306920" cy="28571"/>
            <a:chOff x="4858274" y="3288470"/>
            <a:chExt cx="306920" cy="2857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60000">
              <a:off x="4858274" y="3288470"/>
              <a:ext cx="306920" cy="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39366" y="3790168"/>
            <a:ext cx="1610056" cy="554206"/>
            <a:chOff x="1639366" y="3790168"/>
            <a:chExt cx="1610056" cy="55420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39366" y="3790168"/>
              <a:ext cx="1610056" cy="55420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154288" y="4531508"/>
            <a:ext cx="2017245" cy="554206"/>
            <a:chOff x="3154288" y="4531508"/>
            <a:chExt cx="2017245" cy="55420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54288" y="4531508"/>
              <a:ext cx="2017245" cy="55420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791605" y="5980212"/>
            <a:ext cx="2643160" cy="554206"/>
            <a:chOff x="5791605" y="5980212"/>
            <a:chExt cx="2643160" cy="55420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91605" y="5980212"/>
              <a:ext cx="2643160" cy="55420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304761" y="6691845"/>
            <a:ext cx="5797112" cy="554206"/>
            <a:chOff x="8304761" y="6691845"/>
            <a:chExt cx="5797112" cy="55420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04761" y="6691845"/>
              <a:ext cx="5797112" cy="55420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853360" y="8070708"/>
            <a:ext cx="2746926" cy="554206"/>
            <a:chOff x="13853360" y="8070708"/>
            <a:chExt cx="2746926" cy="55420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53360" y="8070708"/>
              <a:ext cx="2746926" cy="55420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716707" y="3315137"/>
            <a:ext cx="306920" cy="28571"/>
            <a:chOff x="13716707" y="3315137"/>
            <a:chExt cx="306920" cy="2857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60000">
              <a:off x="13716707" y="3315137"/>
              <a:ext cx="306920" cy="28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304761" y="7401026"/>
            <a:ext cx="7627801" cy="554206"/>
            <a:chOff x="8304761" y="7401026"/>
            <a:chExt cx="7627801" cy="55420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04761" y="7401026"/>
              <a:ext cx="7627801" cy="55420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744457" y="5288001"/>
            <a:ext cx="1443216" cy="554206"/>
            <a:chOff x="4744457" y="5288001"/>
            <a:chExt cx="1443216" cy="55420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44457" y="5288001"/>
              <a:ext cx="1443216" cy="55420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683457" y="4415902"/>
            <a:ext cx="15047619" cy="21429"/>
            <a:chOff x="1683457" y="4415902"/>
            <a:chExt cx="15047619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83457" y="4415902"/>
              <a:ext cx="15047619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721552" y="7331429"/>
            <a:ext cx="15047619" cy="21429"/>
            <a:chOff x="1721552" y="7331429"/>
            <a:chExt cx="15047619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21552" y="7331429"/>
              <a:ext cx="15047619" cy="21429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961428" y="800442"/>
            <a:ext cx="1152625" cy="311187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97238" y="800442"/>
            <a:ext cx="1122872" cy="311187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80763" y="1816839"/>
            <a:ext cx="7347852" cy="1128128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995820" y="763890"/>
            <a:ext cx="1024920" cy="335377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566307" y="1796307"/>
            <a:ext cx="1733152" cy="1088399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12069" y="2958263"/>
            <a:ext cx="4333501" cy="772387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039468" y="2963001"/>
            <a:ext cx="2388882" cy="772387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976060" y="2968982"/>
            <a:ext cx="2615387" cy="772387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856067" y="2963001"/>
            <a:ext cx="4255796" cy="772387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043115" y="2963001"/>
            <a:ext cx="3688158" cy="772387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709771" y="3887286"/>
            <a:ext cx="1564219" cy="477810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838242" y="6074270"/>
            <a:ext cx="2639213" cy="510890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339794" y="6777347"/>
            <a:ext cx="5781080" cy="510890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4352175" y="8181213"/>
            <a:ext cx="1790651" cy="510890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2872280" y="4465613"/>
            <a:ext cx="2510147" cy="756928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8351985" y="7501270"/>
            <a:ext cx="7719547" cy="510890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4434128" y="5366232"/>
            <a:ext cx="1865604" cy="5345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30171" y="590476"/>
            <a:ext cx="1903821" cy="1145116"/>
            <a:chOff x="2630171" y="590476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0171" y="59047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02541" y="516402"/>
            <a:ext cx="1903821" cy="1219190"/>
            <a:chOff x="4602541" y="516402"/>
            <a:chExt cx="1903821" cy="1219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2541" y="516402"/>
              <a:ext cx="1903821" cy="1219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590476"/>
            <a:ext cx="1907303" cy="1145116"/>
            <a:chOff x="666667" y="590476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90476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1839" y="1355160"/>
            <a:ext cx="16952381" cy="8284585"/>
            <a:chOff x="701839" y="13551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839" y="13551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53432" y="2255442"/>
            <a:ext cx="7503717" cy="42857"/>
            <a:chOff x="8753432" y="2255442"/>
            <a:chExt cx="7503717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3432" y="2255442"/>
              <a:ext cx="7503717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08529" y="4355165"/>
            <a:ext cx="2248861" cy="35714"/>
            <a:chOff x="5308529" y="4355165"/>
            <a:chExt cx="2248861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308529" y="4355165"/>
              <a:ext cx="2248861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16790" y="4355165"/>
            <a:ext cx="2248861" cy="35714"/>
            <a:chOff x="10716790" y="4355165"/>
            <a:chExt cx="2248861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0716790" y="4355165"/>
              <a:ext cx="2248861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22815" y="7215737"/>
            <a:ext cx="2248861" cy="35714"/>
            <a:chOff x="8022815" y="7215737"/>
            <a:chExt cx="2248861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022815" y="7215737"/>
              <a:ext cx="2248861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16790" y="7215737"/>
            <a:ext cx="2248861" cy="35714"/>
            <a:chOff x="10716790" y="7215737"/>
            <a:chExt cx="2248861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716790" y="7215737"/>
              <a:ext cx="2248861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10896" y="3011647"/>
            <a:ext cx="1738020" cy="939130"/>
            <a:chOff x="1710896" y="3011647"/>
            <a:chExt cx="1738020" cy="93913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0896" y="3011647"/>
              <a:ext cx="1738020" cy="9391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32590" y="4232298"/>
            <a:ext cx="1738020" cy="939130"/>
            <a:chOff x="1732590" y="4232298"/>
            <a:chExt cx="1738020" cy="9391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2590" y="4232298"/>
              <a:ext cx="1738020" cy="9391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39300" y="8074587"/>
            <a:ext cx="1738020" cy="939130"/>
            <a:chOff x="1739300" y="8074587"/>
            <a:chExt cx="1738020" cy="9391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9300" y="8074587"/>
              <a:ext cx="1738020" cy="9391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42113" y="6798949"/>
            <a:ext cx="1738020" cy="939130"/>
            <a:chOff x="1742113" y="6798949"/>
            <a:chExt cx="1738020" cy="93913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42113" y="6798949"/>
              <a:ext cx="1738020" cy="9391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23066" y="5514731"/>
            <a:ext cx="1738020" cy="939130"/>
            <a:chOff x="1723066" y="5514731"/>
            <a:chExt cx="1738020" cy="93913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23066" y="5514731"/>
              <a:ext cx="1738020" cy="93913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651685" y="3121608"/>
            <a:ext cx="12755660" cy="862702"/>
            <a:chOff x="3651685" y="3121608"/>
            <a:chExt cx="12755660" cy="86270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51685" y="3121608"/>
              <a:ext cx="12755660" cy="86270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687875" y="5624465"/>
            <a:ext cx="12755660" cy="862702"/>
            <a:chOff x="3687875" y="5624465"/>
            <a:chExt cx="12755660" cy="86270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87875" y="5624465"/>
              <a:ext cx="12755660" cy="86270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699304" y="6936403"/>
            <a:ext cx="12755660" cy="862702"/>
            <a:chOff x="3699304" y="6936403"/>
            <a:chExt cx="12755660" cy="86270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99304" y="6936403"/>
              <a:ext cx="12755660" cy="86270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696367" y="8186596"/>
            <a:ext cx="12755660" cy="862702"/>
            <a:chOff x="3696367" y="8186596"/>
            <a:chExt cx="12755660" cy="862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96367" y="8186596"/>
              <a:ext cx="12755660" cy="862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668828" y="4338751"/>
            <a:ext cx="12755660" cy="862702"/>
            <a:chOff x="3668828" y="4338751"/>
            <a:chExt cx="12755660" cy="86270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68828" y="4338751"/>
              <a:ext cx="12755660" cy="86270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666500" y="3248592"/>
            <a:ext cx="1727277" cy="746300"/>
            <a:chOff x="3666500" y="3248592"/>
            <a:chExt cx="1727277" cy="74630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66500" y="3248592"/>
              <a:ext cx="1727277" cy="74630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682373" y="5789581"/>
            <a:ext cx="1720928" cy="712839"/>
            <a:chOff x="3682373" y="5789581"/>
            <a:chExt cx="1720928" cy="71283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82373" y="5789581"/>
              <a:ext cx="1720928" cy="71283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689780" y="7098413"/>
            <a:ext cx="1713520" cy="696825"/>
            <a:chOff x="3689780" y="7098413"/>
            <a:chExt cx="1713520" cy="69682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89780" y="7098413"/>
              <a:ext cx="1713520" cy="69682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701420" y="8338624"/>
            <a:ext cx="1692356" cy="696257"/>
            <a:chOff x="3701420" y="8338624"/>
            <a:chExt cx="1692356" cy="69625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01420" y="8338624"/>
              <a:ext cx="1692356" cy="69625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667796" y="4486772"/>
            <a:ext cx="1725981" cy="729905"/>
            <a:chOff x="3667796" y="4486772"/>
            <a:chExt cx="1725981" cy="72990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67796" y="4486772"/>
              <a:ext cx="1725981" cy="729905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140401" y="821032"/>
            <a:ext cx="866472" cy="335377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97238" y="867109"/>
            <a:ext cx="1122872" cy="311187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71239" y="1873982"/>
            <a:ext cx="7189081" cy="1128128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394172" y="854813"/>
            <a:ext cx="1987768" cy="319501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666611" y="3056316"/>
            <a:ext cx="1906343" cy="1137833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778019" y="4305615"/>
            <a:ext cx="1944810" cy="1137833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670839" y="5559211"/>
            <a:ext cx="1866343" cy="1137833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689887" y="6862468"/>
            <a:ext cx="1866343" cy="1137833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711049" y="8127658"/>
            <a:ext cx="1866343" cy="1137833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312870" y="3077975"/>
            <a:ext cx="11382987" cy="1518253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5312870" y="5556613"/>
            <a:ext cx="10143034" cy="1518263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312385" y="8114261"/>
            <a:ext cx="8389299" cy="1518251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679402" y="3178945"/>
            <a:ext cx="1758958" cy="1031916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3928078" y="4421907"/>
            <a:ext cx="1413529" cy="1038401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3908554" y="5697869"/>
            <a:ext cx="1443529" cy="1038401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912164" y="7031542"/>
            <a:ext cx="1413529" cy="1038401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3930193" y="8256383"/>
            <a:ext cx="1403529" cy="1038401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5312871" y="6921766"/>
            <a:ext cx="9879213" cy="1495813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5312870" y="4367841"/>
            <a:ext cx="8054272" cy="15182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39695" y="676190"/>
            <a:ext cx="1903821" cy="1145116"/>
            <a:chOff x="2639695" y="676190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9695" y="67619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95152" y="612698"/>
            <a:ext cx="1903821" cy="1145116"/>
            <a:chOff x="4595152" y="612698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5152" y="61269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685714"/>
            <a:ext cx="1907303" cy="1145116"/>
            <a:chOff x="666667" y="685714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685714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6667" y="1504160"/>
            <a:ext cx="16952381" cy="8284585"/>
            <a:chOff x="666667" y="1504160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15041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53402" y="2428648"/>
            <a:ext cx="7612533" cy="42857"/>
            <a:chOff x="9353402" y="2428648"/>
            <a:chExt cx="7612533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53402" y="2428648"/>
              <a:ext cx="7612533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05711" y="3667640"/>
            <a:ext cx="1671138" cy="1357782"/>
            <a:chOff x="3005711" y="3667640"/>
            <a:chExt cx="1671138" cy="13577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05711" y="3667640"/>
              <a:ext cx="1671138" cy="13577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96877" y="3705735"/>
            <a:ext cx="1669021" cy="1339076"/>
            <a:chOff x="12796877" y="3705735"/>
            <a:chExt cx="1669021" cy="13390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96877" y="3705735"/>
              <a:ext cx="1669021" cy="13390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53981" y="6077049"/>
            <a:ext cx="1671138" cy="1357782"/>
            <a:chOff x="2953981" y="6077049"/>
            <a:chExt cx="1671138" cy="13577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3981" y="6077049"/>
              <a:ext cx="1671138" cy="13577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59788" y="6141925"/>
            <a:ext cx="1877061" cy="1357782"/>
            <a:chOff x="7959788" y="6141925"/>
            <a:chExt cx="1877061" cy="13577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59788" y="6141925"/>
              <a:ext cx="1877061" cy="13577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798939" y="6122878"/>
            <a:ext cx="1669021" cy="1357782"/>
            <a:chOff x="12798939" y="6122878"/>
            <a:chExt cx="1669021" cy="135778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98939" y="6122878"/>
              <a:ext cx="1669021" cy="135778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23877" y="928020"/>
            <a:ext cx="1030072" cy="33537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238" y="990918"/>
            <a:ext cx="1122872" cy="31118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1239" y="2040734"/>
            <a:ext cx="8199062" cy="116162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60915" y="978623"/>
            <a:ext cx="890825" cy="31950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61606" y="3893525"/>
            <a:ext cx="2628448" cy="118286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816095" y="6342086"/>
            <a:ext cx="3193333" cy="118761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30806" y="6399943"/>
            <a:ext cx="2411797" cy="114955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527208" y="3922096"/>
            <a:ext cx="2379105" cy="124001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05476" y="6301143"/>
            <a:ext cx="2583895" cy="11733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962748" y="3734306"/>
            <a:ext cx="1910063" cy="1261085"/>
            <a:chOff x="7962748" y="3734306"/>
            <a:chExt cx="1910063" cy="12610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62748" y="3734306"/>
              <a:ext cx="1910063" cy="126108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90171" y="3961114"/>
            <a:ext cx="2569610" cy="11207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39695" y="676190"/>
            <a:ext cx="1903821" cy="1145116"/>
            <a:chOff x="2639695" y="676190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9695" y="67619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95152" y="612698"/>
            <a:ext cx="1903821" cy="1145116"/>
            <a:chOff x="4595152" y="612698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5152" y="61269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667" y="685714"/>
            <a:ext cx="1907303" cy="1145116"/>
            <a:chOff x="666667" y="685714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685714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1332" y="1589874"/>
            <a:ext cx="16952381" cy="8284585"/>
            <a:chOff x="731332" y="1589874"/>
            <a:chExt cx="16952381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332" y="1589874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77994" y="2555737"/>
            <a:ext cx="7571246" cy="42857"/>
            <a:chOff x="9177994" y="2555737"/>
            <a:chExt cx="7571246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77994" y="2555737"/>
              <a:ext cx="7571246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05711" y="3667640"/>
            <a:ext cx="1671138" cy="1357782"/>
            <a:chOff x="3005711" y="3667640"/>
            <a:chExt cx="1671138" cy="13577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05711" y="3667640"/>
              <a:ext cx="1671138" cy="13577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92115" y="3705735"/>
            <a:ext cx="1669021" cy="1339076"/>
            <a:chOff x="13092115" y="3705735"/>
            <a:chExt cx="1669021" cy="13390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92115" y="3705735"/>
              <a:ext cx="1669021" cy="133907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27182" y="928020"/>
            <a:ext cx="1032415" cy="3353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7238" y="990918"/>
            <a:ext cx="1122872" cy="31118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1239" y="2107401"/>
            <a:ext cx="7889853" cy="11616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60915" y="978623"/>
            <a:ext cx="890825" cy="31950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80133" y="3893524"/>
            <a:ext cx="2482971" cy="11828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445660" y="6069369"/>
            <a:ext cx="2089867" cy="1357782"/>
            <a:chOff x="11445660" y="6069369"/>
            <a:chExt cx="2089867" cy="135778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649265" y="6069369"/>
              <a:ext cx="1669021" cy="1357782"/>
              <a:chOff x="11649265" y="6069369"/>
              <a:chExt cx="1669021" cy="135778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649265" y="6069369"/>
                <a:ext cx="1669021" cy="1357782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68679" y="6286986"/>
              <a:ext cx="2880086" cy="118286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67962" y="3922095"/>
            <a:ext cx="2296495" cy="12495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785414" y="6069369"/>
            <a:ext cx="1713559" cy="1357782"/>
            <a:chOff x="4785414" y="6069369"/>
            <a:chExt cx="1713559" cy="135778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785414" y="6069369"/>
              <a:ext cx="1671138" cy="1357782"/>
              <a:chOff x="4785414" y="6069369"/>
              <a:chExt cx="1671138" cy="135778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785414" y="6069369"/>
                <a:ext cx="1671138" cy="1357782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87700" y="6312510"/>
              <a:ext cx="2336667" cy="11638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93910" y="3689837"/>
            <a:ext cx="1669021" cy="1357782"/>
            <a:chOff x="9793910" y="3689837"/>
            <a:chExt cx="1669021" cy="1357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93910" y="3689837"/>
              <a:ext cx="1669021" cy="135778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53967" y="3954968"/>
            <a:ext cx="2529543" cy="118286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498973" y="3708543"/>
            <a:ext cx="1669021" cy="1339076"/>
            <a:chOff x="6498973" y="3708543"/>
            <a:chExt cx="1669021" cy="133907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98973" y="3708543"/>
              <a:ext cx="1669021" cy="133907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229304" y="3924905"/>
            <a:ext cx="2379105" cy="124001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250542" y="6105492"/>
            <a:ext cx="1913961" cy="1357782"/>
            <a:chOff x="8250542" y="6105492"/>
            <a:chExt cx="1913961" cy="135778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8371954" y="6105492"/>
              <a:ext cx="1671138" cy="1357782"/>
              <a:chOff x="8371954" y="6105492"/>
              <a:chExt cx="1671138" cy="135778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371954" y="6105492"/>
                <a:ext cx="1671138" cy="1357782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70962" y="6316084"/>
              <a:ext cx="2777750" cy="1291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28289" y="486204"/>
            <a:ext cx="1903821" cy="1145116"/>
            <a:chOff x="4828289" y="486204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8289" y="48620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78731" y="571429"/>
            <a:ext cx="1903821" cy="1145116"/>
            <a:chOff x="2878731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8731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3810" y="571429"/>
            <a:ext cx="1907303" cy="1145116"/>
            <a:chOff x="923810" y="571429"/>
            <a:chExt cx="1907303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810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7354" y="1241860"/>
            <a:ext cx="16271237" cy="8284585"/>
            <a:chOff x="897354" y="1241860"/>
            <a:chExt cx="16271237" cy="8284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354" y="1241860"/>
              <a:ext cx="16271237" cy="8284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50780" y="2232540"/>
            <a:ext cx="8487857" cy="42857"/>
            <a:chOff x="8050780" y="2232540"/>
            <a:chExt cx="8487857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0780" y="2232540"/>
              <a:ext cx="8487857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20441" y="5858333"/>
            <a:ext cx="5847619" cy="35714"/>
            <a:chOff x="13720441" y="5858333"/>
            <a:chExt cx="5847619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3720441" y="5858333"/>
              <a:ext cx="5847619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02586" y="3079479"/>
            <a:ext cx="13080542" cy="5593422"/>
            <a:chOff x="2602586" y="3079479"/>
            <a:chExt cx="13080542" cy="55934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2586" y="3079479"/>
              <a:ext cx="13080542" cy="559342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47142" y="809966"/>
            <a:ext cx="1152625" cy="31118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4380" y="800442"/>
            <a:ext cx="1122872" cy="31118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1239" y="1778744"/>
            <a:ext cx="6685604" cy="11233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5087" y="773903"/>
            <a:ext cx="1024920" cy="3353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2024-02-10T23:58:55Z</dcterms:created>
  <dcterms:modified xsi:type="dcterms:W3CDTF">2024-02-10T23:58:55Z</dcterms:modified>
</cp:coreProperties>
</file>